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5"/>
    <p:sldMasterId id="2147483691" r:id="rId6"/>
    <p:sldMasterId id="21474836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Lst>
  <p:sldSz cy="5143500" cx="9144000"/>
  <p:notesSz cx="6858000" cy="9144000"/>
  <p:embeddedFontLst>
    <p:embeddedFont>
      <p:font typeface="Play"/>
      <p:regular r:id="rId33"/>
      <p:bold r:id="rId34"/>
    </p:embeddedFont>
    <p:embeddedFont>
      <p:font typeface="Noto Sans Medium"/>
      <p:regular r:id="rId35"/>
      <p:bold r:id="rId36"/>
      <p:italic r:id="rId37"/>
      <p:boldItalic r:id="rId38"/>
    </p:embeddedFont>
    <p:embeddedFont>
      <p:font typeface="Noto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3BD8AF-DDBD-42C5-93DD-521E4AEEB222}">
  <a:tblStyle styleId="{A43BD8AF-DDBD-42C5-93DD-521E4AEEB222}" styleName="Table_0">
    <a:wholeTbl>
      <a:tcTxStyle b="off" i="off">
        <a:font>
          <a:latin typeface="Amazon Ember"/>
          <a:ea typeface="Amazon Ember"/>
          <a:cs typeface="Amazon Ember"/>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otoSans-bold.fntdata"/><Relationship Id="rId20" Type="http://schemas.openxmlformats.org/officeDocument/2006/relationships/slide" Target="slides/slide12.xml"/><Relationship Id="rId42" Type="http://schemas.openxmlformats.org/officeDocument/2006/relationships/font" Target="fonts/NotoSans-boldItalic.fntdata"/><Relationship Id="rId41" Type="http://schemas.openxmlformats.org/officeDocument/2006/relationships/font" Target="fonts/NotoSans-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Play-regular.fntdata"/><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NotoSansMedium-regular.fntdata"/><Relationship Id="rId12" Type="http://schemas.openxmlformats.org/officeDocument/2006/relationships/slide" Target="slides/slide4.xml"/><Relationship Id="rId34" Type="http://schemas.openxmlformats.org/officeDocument/2006/relationships/font" Target="fonts/Play-bold.fntdata"/><Relationship Id="rId15" Type="http://schemas.openxmlformats.org/officeDocument/2006/relationships/slide" Target="slides/slide7.xml"/><Relationship Id="rId37" Type="http://schemas.openxmlformats.org/officeDocument/2006/relationships/font" Target="fonts/NotoSansMedium-italic.fntdata"/><Relationship Id="rId14" Type="http://schemas.openxmlformats.org/officeDocument/2006/relationships/slide" Target="slides/slide6.xml"/><Relationship Id="rId36" Type="http://schemas.openxmlformats.org/officeDocument/2006/relationships/font" Target="fonts/NotoSansMedium-bold.fntdata"/><Relationship Id="rId17" Type="http://schemas.openxmlformats.org/officeDocument/2006/relationships/slide" Target="slides/slide9.xml"/><Relationship Id="rId39" Type="http://schemas.openxmlformats.org/officeDocument/2006/relationships/font" Target="fonts/NotoSans-regular.fntdata"/><Relationship Id="rId16" Type="http://schemas.openxmlformats.org/officeDocument/2006/relationships/slide" Target="slides/slide8.xml"/><Relationship Id="rId38" Type="http://schemas.openxmlformats.org/officeDocument/2006/relationships/font" Target="fonts/NotoSansMedium-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b68eb13c19_2_11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1b68eb13c19_2_110: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1b68eb13c19_2_110: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1678702d00_2_1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21678702d00_2_11: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661" name="Google Shape;661;g21678702d00_2_11: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1678702d00_2_65: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7" name="Google Shape;687;g21678702d00_2_65: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688" name="Google Shape;688;g21678702d00_2_65: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1678702d00_9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1678702d00_9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b68eb13c19_2_116: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g1b68eb13c19_2_116: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725" name="Google Shape;725;g1b68eb13c19_2_116: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b68eb13c19_2_153: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8" name="Google Shape;738;g1b68eb13c19_2_153: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739" name="Google Shape;739;g1b68eb13c19_2_153: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b68eb13c19_2_160: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6" name="Google Shape;746;g1b68eb13c19_2_160: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747" name="Google Shape;747;g1b68eb13c19_2_160: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1b68eb13c19_2_16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4" name="Google Shape;754;g1b68eb13c19_2_167: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755" name="Google Shape;755;g1b68eb13c19_2_167: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b68eb13c19_0_488:notes"/>
          <p:cNvSpPr txBox="1"/>
          <p:nvPr>
            <p:ph idx="1" type="body"/>
          </p:nvPr>
        </p:nvSpPr>
        <p:spPr>
          <a:xfrm>
            <a:off x="419100" y="4197679"/>
            <a:ext cx="6000900" cy="43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1b68eb13c19_0_488: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b68eb13c19_0_494:notes"/>
          <p:cNvSpPr txBox="1"/>
          <p:nvPr>
            <p:ph idx="1" type="body"/>
          </p:nvPr>
        </p:nvSpPr>
        <p:spPr>
          <a:xfrm>
            <a:off x="419100" y="4197679"/>
            <a:ext cx="6000900" cy="43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1b68eb13c19_0_494: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b68eb13c19_0_514:notes"/>
          <p:cNvSpPr txBox="1"/>
          <p:nvPr>
            <p:ph idx="1" type="body"/>
          </p:nvPr>
        </p:nvSpPr>
        <p:spPr>
          <a:xfrm>
            <a:off x="419100" y="4197679"/>
            <a:ext cx="6000900" cy="43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ECRについても検討</a:t>
            </a:r>
            <a:endParaRPr/>
          </a:p>
          <a:p>
            <a:pPr indent="0" lvl="0" marL="0" rtl="0" algn="l">
              <a:spcBef>
                <a:spcPts val="0"/>
              </a:spcBef>
              <a:spcAft>
                <a:spcPts val="0"/>
              </a:spcAft>
              <a:buNone/>
            </a:pPr>
            <a:r>
              <a:rPr lang="ja"/>
              <a:t>WAF・Shieldの位置</a:t>
            </a:r>
            <a:endParaRPr/>
          </a:p>
          <a:p>
            <a:pPr indent="0" lvl="0" marL="0" rtl="0" algn="l">
              <a:spcBef>
                <a:spcPts val="0"/>
              </a:spcBef>
              <a:spcAft>
                <a:spcPts val="0"/>
              </a:spcAft>
              <a:buNone/>
            </a:pPr>
            <a:r>
              <a:rPr lang="ja"/>
              <a:t>身分証明書画像機能の簡素化（lamda利用）</a:t>
            </a:r>
            <a:endParaRPr/>
          </a:p>
          <a:p>
            <a:pPr indent="0" lvl="0" marL="0" rtl="0" algn="l">
              <a:spcBef>
                <a:spcPts val="0"/>
              </a:spcBef>
              <a:spcAft>
                <a:spcPts val="0"/>
              </a:spcAft>
              <a:buNone/>
            </a:pPr>
            <a:r>
              <a:rPr lang="ja"/>
              <a:t>NetworkFirewallの位置→NatGatewayへ持っていく</a:t>
            </a:r>
            <a:endParaRPr/>
          </a:p>
          <a:p>
            <a:pPr indent="0" lvl="0" marL="0" rtl="0" algn="l">
              <a:spcBef>
                <a:spcPts val="0"/>
              </a:spcBef>
              <a:spcAft>
                <a:spcPts val="0"/>
              </a:spcAft>
              <a:buNone/>
            </a:pPr>
            <a:r>
              <a:rPr lang="ja"/>
              <a:t>踏み台サーバーの置き方について再検討</a:t>
            </a:r>
            <a:endParaRPr/>
          </a:p>
        </p:txBody>
      </p:sp>
      <p:sp>
        <p:nvSpPr>
          <p:cNvPr id="790" name="Google Shape;790;g1b68eb13c19_0_514: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b68eb13c19_2_129: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1b68eb13c19_2_129: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32" name="Google Shape;232;g1b68eb13c19_2_129: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1678702d00_1_187:notes"/>
          <p:cNvSpPr txBox="1"/>
          <p:nvPr>
            <p:ph idx="1" type="body"/>
          </p:nvPr>
        </p:nvSpPr>
        <p:spPr>
          <a:xfrm>
            <a:off x="419100" y="4197679"/>
            <a:ext cx="6000900" cy="43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ECRについても検討</a:t>
            </a:r>
            <a:endParaRPr/>
          </a:p>
          <a:p>
            <a:pPr indent="0" lvl="0" marL="0" rtl="0" algn="l">
              <a:spcBef>
                <a:spcPts val="0"/>
              </a:spcBef>
              <a:spcAft>
                <a:spcPts val="0"/>
              </a:spcAft>
              <a:buNone/>
            </a:pPr>
            <a:r>
              <a:rPr lang="ja"/>
              <a:t>WAF・Shieldの位置</a:t>
            </a:r>
            <a:endParaRPr/>
          </a:p>
          <a:p>
            <a:pPr indent="0" lvl="0" marL="0" rtl="0" algn="l">
              <a:spcBef>
                <a:spcPts val="0"/>
              </a:spcBef>
              <a:spcAft>
                <a:spcPts val="0"/>
              </a:spcAft>
              <a:buNone/>
            </a:pPr>
            <a:r>
              <a:rPr lang="ja"/>
              <a:t>身分証明書画像機能の簡素化（lamda利用）</a:t>
            </a:r>
            <a:endParaRPr/>
          </a:p>
          <a:p>
            <a:pPr indent="0" lvl="0" marL="0" rtl="0" algn="l">
              <a:spcBef>
                <a:spcPts val="0"/>
              </a:spcBef>
              <a:spcAft>
                <a:spcPts val="0"/>
              </a:spcAft>
              <a:buNone/>
            </a:pPr>
            <a:r>
              <a:rPr lang="ja"/>
              <a:t>NetworkFirewallの位置→NatGatewayへ持っていく</a:t>
            </a:r>
            <a:endParaRPr/>
          </a:p>
          <a:p>
            <a:pPr indent="0" lvl="0" marL="0" rtl="0" algn="l">
              <a:spcBef>
                <a:spcPts val="0"/>
              </a:spcBef>
              <a:spcAft>
                <a:spcPts val="0"/>
              </a:spcAft>
              <a:buNone/>
            </a:pPr>
            <a:r>
              <a:rPr lang="ja"/>
              <a:t>踏み台サーバーの置き方について再検討</a:t>
            </a:r>
            <a:endParaRPr/>
          </a:p>
        </p:txBody>
      </p:sp>
      <p:sp>
        <p:nvSpPr>
          <p:cNvPr id="938" name="Google Shape;938;g21678702d00_1_187: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1678702d00_1_4:notes"/>
          <p:cNvSpPr txBox="1"/>
          <p:nvPr>
            <p:ph idx="1" type="body"/>
          </p:nvPr>
        </p:nvSpPr>
        <p:spPr>
          <a:xfrm>
            <a:off x="419100" y="4197679"/>
            <a:ext cx="6000900" cy="43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ECRについても検討</a:t>
            </a:r>
            <a:endParaRPr/>
          </a:p>
          <a:p>
            <a:pPr indent="0" lvl="0" marL="0" rtl="0" algn="l">
              <a:spcBef>
                <a:spcPts val="0"/>
              </a:spcBef>
              <a:spcAft>
                <a:spcPts val="0"/>
              </a:spcAft>
              <a:buNone/>
            </a:pPr>
            <a:r>
              <a:rPr lang="ja"/>
              <a:t>WAF・Shieldの位置</a:t>
            </a:r>
            <a:endParaRPr/>
          </a:p>
          <a:p>
            <a:pPr indent="0" lvl="0" marL="0" rtl="0" algn="l">
              <a:spcBef>
                <a:spcPts val="0"/>
              </a:spcBef>
              <a:spcAft>
                <a:spcPts val="0"/>
              </a:spcAft>
              <a:buNone/>
            </a:pPr>
            <a:r>
              <a:rPr lang="ja"/>
              <a:t>身分証明書画像機能の簡素化（lamda利用）</a:t>
            </a:r>
            <a:endParaRPr/>
          </a:p>
          <a:p>
            <a:pPr indent="0" lvl="0" marL="0" rtl="0" algn="l">
              <a:spcBef>
                <a:spcPts val="0"/>
              </a:spcBef>
              <a:spcAft>
                <a:spcPts val="0"/>
              </a:spcAft>
              <a:buNone/>
            </a:pPr>
            <a:r>
              <a:rPr lang="ja"/>
              <a:t>NetworkFirewallの位置→NatGatewayへ持っていく</a:t>
            </a:r>
            <a:endParaRPr/>
          </a:p>
          <a:p>
            <a:pPr indent="0" lvl="0" marL="0" rtl="0" algn="l">
              <a:spcBef>
                <a:spcPts val="0"/>
              </a:spcBef>
              <a:spcAft>
                <a:spcPts val="0"/>
              </a:spcAft>
              <a:buNone/>
            </a:pPr>
            <a:r>
              <a:rPr lang="ja"/>
              <a:t>踏み台サーバーの置き方について再検討</a:t>
            </a:r>
            <a:endParaRPr/>
          </a:p>
        </p:txBody>
      </p:sp>
      <p:sp>
        <p:nvSpPr>
          <p:cNvPr id="1051" name="Google Shape;1051;g21678702d00_1_4: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b68eb13c19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b68eb13c19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b68eb13c19_2_174: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0" name="Google Shape;1210;g1b68eb13c19_2_174: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211" name="Google Shape;1211;g1b68eb13c19_2_174: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1b68eb13c19_2_23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8" name="Google Shape;1218;g1b68eb13c19_2_235: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1219" name="Google Shape;1219;g1b68eb13c19_2_235: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b68eb13c19_2_135: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1b68eb13c19_2_135: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40" name="Google Shape;240;g1b68eb13c19_2_135: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b68eb13c19_2_141: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1b68eb13c19_2_141: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48" name="Google Shape;248;g1b68eb13c19_2_141: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b68eb13c19_2_147:notes"/>
          <p:cNvSpPr/>
          <p:nvPr>
            <p:ph idx="2" type="sldImg"/>
          </p:nvPr>
        </p:nvSpPr>
        <p:spPr>
          <a:xfrm>
            <a:off x="90488" y="744538"/>
            <a:ext cx="6616700" cy="372268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1b68eb13c19_2_147:notes"/>
          <p:cNvSpPr txBox="1"/>
          <p:nvPr>
            <p:ph idx="1" type="body"/>
          </p:nvPr>
        </p:nvSpPr>
        <p:spPr>
          <a:xfrm>
            <a:off x="679768" y="4715153"/>
            <a:ext cx="5438140" cy="446698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256" name="Google Shape;256;g1b68eb13c19_2_147:notes"/>
          <p:cNvSpPr txBox="1"/>
          <p:nvPr>
            <p:ph idx="12" type="sldNum"/>
          </p:nvPr>
        </p:nvSpPr>
        <p:spPr>
          <a:xfrm>
            <a:off x="3850443" y="9428583"/>
            <a:ext cx="2945659" cy="49633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1678702d00_1_335:notes"/>
          <p:cNvSpPr txBox="1"/>
          <p:nvPr>
            <p:ph idx="1" type="body"/>
          </p:nvPr>
        </p:nvSpPr>
        <p:spPr>
          <a:xfrm>
            <a:off x="419100" y="4197679"/>
            <a:ext cx="6000900" cy="43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ECRについても検討</a:t>
            </a:r>
            <a:endParaRPr/>
          </a:p>
          <a:p>
            <a:pPr indent="0" lvl="0" marL="0" rtl="0" algn="l">
              <a:spcBef>
                <a:spcPts val="0"/>
              </a:spcBef>
              <a:spcAft>
                <a:spcPts val="0"/>
              </a:spcAft>
              <a:buNone/>
            </a:pPr>
            <a:r>
              <a:rPr lang="ja"/>
              <a:t>WAF・Shieldの位置</a:t>
            </a:r>
            <a:endParaRPr/>
          </a:p>
          <a:p>
            <a:pPr indent="0" lvl="0" marL="0" rtl="0" algn="l">
              <a:spcBef>
                <a:spcPts val="0"/>
              </a:spcBef>
              <a:spcAft>
                <a:spcPts val="0"/>
              </a:spcAft>
              <a:buNone/>
            </a:pPr>
            <a:r>
              <a:rPr lang="ja"/>
              <a:t>身分証明書画像機能の簡素化（lamda利用）</a:t>
            </a:r>
            <a:endParaRPr/>
          </a:p>
          <a:p>
            <a:pPr indent="0" lvl="0" marL="0" rtl="0" algn="l">
              <a:spcBef>
                <a:spcPts val="0"/>
              </a:spcBef>
              <a:spcAft>
                <a:spcPts val="0"/>
              </a:spcAft>
              <a:buNone/>
            </a:pPr>
            <a:r>
              <a:rPr lang="ja"/>
              <a:t>NetworkFirewallの位置→NatGatewayへ持っていく</a:t>
            </a:r>
            <a:endParaRPr/>
          </a:p>
          <a:p>
            <a:pPr indent="0" lvl="0" marL="0" rtl="0" algn="l">
              <a:spcBef>
                <a:spcPts val="0"/>
              </a:spcBef>
              <a:spcAft>
                <a:spcPts val="0"/>
              </a:spcAft>
              <a:buNone/>
            </a:pPr>
            <a:r>
              <a:rPr lang="ja"/>
              <a:t>踏み台サーバーの置き方について再検討</a:t>
            </a:r>
            <a:endParaRPr/>
          </a:p>
        </p:txBody>
      </p:sp>
      <p:sp>
        <p:nvSpPr>
          <p:cNvPr id="263" name="Google Shape;263;g21678702d00_1_335: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1678702d00_2_117:notes"/>
          <p:cNvSpPr txBox="1"/>
          <p:nvPr>
            <p:ph idx="1" type="body"/>
          </p:nvPr>
        </p:nvSpPr>
        <p:spPr>
          <a:xfrm>
            <a:off x="419100" y="4197679"/>
            <a:ext cx="6000900" cy="432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(ア) システム管理者はダッシュボードiなどを通じてシステムの稼働状況を確認します</a:t>
            </a:r>
            <a:endParaRPr/>
          </a:p>
          <a:p>
            <a:pPr indent="0" lvl="0" marL="0" rtl="0" algn="l">
              <a:spcBef>
                <a:spcPts val="0"/>
              </a:spcBef>
              <a:spcAft>
                <a:spcPts val="0"/>
              </a:spcAft>
              <a:buClr>
                <a:schemeClr val="dk1"/>
              </a:buClr>
              <a:buSzPts val="1100"/>
              <a:buFont typeface="Arial"/>
              <a:buNone/>
            </a:pPr>
            <a:r>
              <a:rPr lang="ja"/>
              <a:t>(イ) システムに障害iiが発生した場合、システム管理者に通知されます</a:t>
            </a:r>
            <a:endParaRPr/>
          </a:p>
          <a:p>
            <a:pPr indent="0" lvl="0" marL="0" rtl="0" algn="l">
              <a:spcBef>
                <a:spcPts val="0"/>
              </a:spcBef>
              <a:spcAft>
                <a:spcPts val="0"/>
              </a:spcAft>
              <a:buClr>
                <a:schemeClr val="dk1"/>
              </a:buClr>
              <a:buSzPts val="1100"/>
              <a:buFont typeface="Arial"/>
              <a:buNone/>
            </a:pPr>
            <a:r>
              <a:rPr lang="ja"/>
              <a:t>(ウ) システムにセキュリティインシデントiiiが発生した場合、システム管理者に通知されます</a:t>
            </a:r>
            <a:endParaRPr/>
          </a:p>
          <a:p>
            <a:pPr indent="0" lvl="0" marL="0" rtl="0" algn="l">
              <a:spcBef>
                <a:spcPts val="0"/>
              </a:spcBef>
              <a:spcAft>
                <a:spcPts val="0"/>
              </a:spcAft>
              <a:buClr>
                <a:schemeClr val="dk1"/>
              </a:buClr>
              <a:buSzPts val="1100"/>
              <a:buFont typeface="Arial"/>
              <a:buNone/>
            </a:pPr>
            <a:r>
              <a:rPr lang="ja"/>
              <a:t>(エ) システム管理者は障害発生時等に、収集・保管されたログを参照します。その他、利用者やシス</a:t>
            </a:r>
            <a:endParaRPr/>
          </a:p>
          <a:p>
            <a:pPr indent="0" lvl="0" marL="0" rtl="0" algn="l">
              <a:spcBef>
                <a:spcPts val="0"/>
              </a:spcBef>
              <a:spcAft>
                <a:spcPts val="0"/>
              </a:spcAft>
              <a:buNone/>
            </a:pPr>
            <a:r>
              <a:rPr lang="ja"/>
              <a:t>テム管理者、業務担当者がシステムにアクセスした形跡を保管します。</a:t>
            </a:r>
            <a:endParaRPr/>
          </a:p>
        </p:txBody>
      </p:sp>
      <p:sp>
        <p:nvSpPr>
          <p:cNvPr id="408" name="Google Shape;408;g21678702d00_2_117:notes"/>
          <p:cNvSpPr/>
          <p:nvPr>
            <p:ph idx="2" type="sldImg"/>
          </p:nvPr>
        </p:nvSpPr>
        <p:spPr>
          <a:xfrm>
            <a:off x="438150" y="457200"/>
            <a:ext cx="5981700" cy="3364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16154371ea_0_81: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216154371ea_0_81: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592" name="Google Shape;592;g216154371ea_0_81: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16154371ea_6_69:notes"/>
          <p:cNvSpPr/>
          <p:nvPr>
            <p:ph idx="2" type="sldImg"/>
          </p:nvPr>
        </p:nvSpPr>
        <p:spPr>
          <a:xfrm>
            <a:off x="90488" y="744538"/>
            <a:ext cx="6616800" cy="3722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8" name="Google Shape;628;g216154371ea_6_69:notes"/>
          <p:cNvSpPr txBox="1"/>
          <p:nvPr>
            <p:ph idx="1" type="body"/>
          </p:nvPr>
        </p:nvSpPr>
        <p:spPr>
          <a:xfrm>
            <a:off x="679768" y="4715153"/>
            <a:ext cx="5438100" cy="446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a:p>
        </p:txBody>
      </p:sp>
      <p:sp>
        <p:nvSpPr>
          <p:cNvPr id="629" name="Google Shape;629;g216154371ea_6_69:notes"/>
          <p:cNvSpPr txBox="1"/>
          <p:nvPr>
            <p:ph idx="12" type="sldNum"/>
          </p:nvPr>
        </p:nvSpPr>
        <p:spPr>
          <a:xfrm>
            <a:off x="3850443" y="9428583"/>
            <a:ext cx="2945700" cy="496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ja"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JP">
  <p:cSld name="Title_JP">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3">
            <a:alphaModFix/>
          </a:blip>
          <a:srcRect b="0" l="0" r="0" t="0"/>
          <a:stretch/>
        </p:blipFill>
        <p:spPr>
          <a:xfrm>
            <a:off x="456384" y="4066795"/>
            <a:ext cx="1529334" cy="427874"/>
          </a:xfrm>
          <a:prstGeom prst="rect">
            <a:avLst/>
          </a:prstGeom>
          <a:noFill/>
          <a:ln>
            <a:noFill/>
          </a:ln>
        </p:spPr>
      </p:pic>
      <p:sp>
        <p:nvSpPr>
          <p:cNvPr id="56" name="Google Shape;56;p14"/>
          <p:cNvSpPr txBox="1"/>
          <p:nvPr>
            <p:ph idx="1" type="body"/>
          </p:nvPr>
        </p:nvSpPr>
        <p:spPr>
          <a:xfrm>
            <a:off x="385030" y="324227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Noto Sans"/>
              <a:buNone/>
              <a:defRPr b="0" i="0" sz="12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7" name="Google Shape;57;p14"/>
          <p:cNvSpPr txBox="1"/>
          <p:nvPr>
            <p:ph idx="2" type="body"/>
          </p:nvPr>
        </p:nvSpPr>
        <p:spPr>
          <a:xfrm>
            <a:off x="385030" y="3588549"/>
            <a:ext cx="3683000" cy="342838"/>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Noto Sans"/>
              <a:buNone/>
              <a:defRPr b="0" i="0" sz="12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8" name="Google Shape;58;p14"/>
          <p:cNvSpPr txBox="1"/>
          <p:nvPr>
            <p:ph type="title"/>
          </p:nvPr>
        </p:nvSpPr>
        <p:spPr>
          <a:xfrm>
            <a:off x="385029" y="1593867"/>
            <a:ext cx="6612148" cy="553998"/>
          </a:xfrm>
          <a:prstGeom prst="rect">
            <a:avLst/>
          </a:prstGeom>
          <a:noFill/>
          <a:ln>
            <a:noFill/>
          </a:ln>
        </p:spPr>
        <p:txBody>
          <a:bodyPr anchorCtr="0" anchor="t" bIns="45700" lIns="91425" spcFirstLastPara="1" rIns="91425" wrap="square" tIns="45700">
            <a:spAutoFit/>
          </a:bodyPr>
          <a:lstStyle>
            <a:lvl1pPr lvl="0" algn="l">
              <a:spcBef>
                <a:spcPts val="0"/>
              </a:spcBef>
              <a:spcAft>
                <a:spcPts val="0"/>
              </a:spcAft>
              <a:buClr>
                <a:schemeClr val="lt1"/>
              </a:buClr>
              <a:buSzPts val="3000"/>
              <a:buFont typeface="Noto Sans Medium"/>
              <a:buNone/>
              <a:defRPr b="0" i="0" sz="3000">
                <a:solidFill>
                  <a:schemeClr val="lt1"/>
                </a:solidFill>
                <a:latin typeface="Noto Sans Medium"/>
                <a:ea typeface="Noto Sans Medium"/>
                <a:cs typeface="Noto Sans Medium"/>
                <a:sym typeface="Noto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JP">
  <p:cSld name="Agenda_JP">
    <p:spTree>
      <p:nvGrpSpPr>
        <p:cNvPr id="59" name="Shape 59"/>
        <p:cNvGrpSpPr/>
        <p:nvPr/>
      </p:nvGrpSpPr>
      <p:grpSpPr>
        <a:xfrm>
          <a:off x="0" y="0"/>
          <a:ext cx="0" cy="0"/>
          <a:chOff x="0" y="0"/>
          <a:chExt cx="0" cy="0"/>
        </a:xfrm>
      </p:grpSpPr>
      <p:sp>
        <p:nvSpPr>
          <p:cNvPr id="60" name="Google Shape;60;p15"/>
          <p:cNvSpPr txBox="1"/>
          <p:nvPr>
            <p:ph idx="1" type="body"/>
          </p:nvPr>
        </p:nvSpPr>
        <p:spPr>
          <a:xfrm>
            <a:off x="650929" y="1115879"/>
            <a:ext cx="7837727" cy="3347634"/>
          </a:xfrm>
          <a:prstGeom prst="rect">
            <a:avLst/>
          </a:prstGeom>
          <a:noFill/>
          <a:ln>
            <a:noFill/>
          </a:ln>
        </p:spPr>
        <p:txBody>
          <a:bodyPr anchorCtr="0" anchor="t" bIns="45700" lIns="0" spcFirstLastPara="1" rIns="91425" wrap="square" tIns="45700">
            <a:noAutofit/>
          </a:bodyPr>
          <a:lstStyle>
            <a:lvl1pPr indent="-321468" lvl="0" marL="457200" algn="l">
              <a:lnSpc>
                <a:spcPct val="120000"/>
              </a:lnSpc>
              <a:spcBef>
                <a:spcPts val="390"/>
              </a:spcBef>
              <a:spcAft>
                <a:spcPts val="0"/>
              </a:spcAft>
              <a:buClr>
                <a:schemeClr val="lt1"/>
              </a:buClr>
              <a:buSzPts val="1463"/>
              <a:buFont typeface="Noto Sans"/>
              <a:buChar char="•"/>
              <a:defRPr b="0" i="0" sz="195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61" name="Google Shape;61;p15"/>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
        <p:nvSpPr>
          <p:cNvPr id="62" name="Google Shape;62;p15"/>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i="0"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EN">
  <p:cSld name="Title_EN">
    <p:bg>
      <p:bgPr>
        <a:blipFill>
          <a:blip r:embed="rId2">
            <a:alphaModFix/>
          </a:blip>
          <a:stretch>
            <a:fillRect/>
          </a:stretch>
        </a:blipFill>
      </p:bgPr>
    </p:bg>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3">
            <a:alphaModFix/>
          </a:blip>
          <a:srcRect b="0" l="0" r="0" t="0"/>
          <a:stretch/>
        </p:blipFill>
        <p:spPr>
          <a:xfrm>
            <a:off x="456384" y="4066795"/>
            <a:ext cx="1529334" cy="427874"/>
          </a:xfrm>
          <a:prstGeom prst="rect">
            <a:avLst/>
          </a:prstGeom>
          <a:noFill/>
          <a:ln>
            <a:noFill/>
          </a:ln>
        </p:spPr>
      </p:pic>
      <p:sp>
        <p:nvSpPr>
          <p:cNvPr id="65" name="Google Shape;65;p16"/>
          <p:cNvSpPr txBox="1"/>
          <p:nvPr>
            <p:ph idx="1" type="body"/>
          </p:nvPr>
        </p:nvSpPr>
        <p:spPr>
          <a:xfrm>
            <a:off x="385030" y="324227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Arial"/>
              <a:buNone/>
              <a:defRPr b="0" i="0" sz="12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6" name="Google Shape;66;p16"/>
          <p:cNvSpPr txBox="1"/>
          <p:nvPr>
            <p:ph idx="2" type="body"/>
          </p:nvPr>
        </p:nvSpPr>
        <p:spPr>
          <a:xfrm>
            <a:off x="385030" y="3588549"/>
            <a:ext cx="3683000" cy="342838"/>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Arial"/>
              <a:buNone/>
              <a:defRPr b="0" i="0" sz="12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7" name="Google Shape;67;p16"/>
          <p:cNvSpPr txBox="1"/>
          <p:nvPr>
            <p:ph type="title"/>
          </p:nvPr>
        </p:nvSpPr>
        <p:spPr>
          <a:xfrm>
            <a:off x="385029" y="1593868"/>
            <a:ext cx="6612148" cy="646331"/>
          </a:xfrm>
          <a:prstGeom prst="rect">
            <a:avLst/>
          </a:prstGeom>
          <a:noFill/>
          <a:ln>
            <a:noFill/>
          </a:ln>
        </p:spPr>
        <p:txBody>
          <a:bodyPr anchorCtr="0" anchor="t" bIns="45700" lIns="91425" spcFirstLastPara="1" rIns="91425" wrap="square" tIns="45700">
            <a:spAutoFit/>
          </a:bodyPr>
          <a:lstStyle>
            <a:lvl1pPr lvl="0" algn="l">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_JP">
  <p:cSld name="Title + Subtitle_JP">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17"/>
          <p:cNvPicPr preferRelativeResize="0"/>
          <p:nvPr/>
        </p:nvPicPr>
        <p:blipFill rotWithShape="1">
          <a:blip r:embed="rId3">
            <a:alphaModFix/>
          </a:blip>
          <a:srcRect b="0" l="0" r="0" t="0"/>
          <a:stretch/>
        </p:blipFill>
        <p:spPr>
          <a:xfrm>
            <a:off x="456384" y="4066795"/>
            <a:ext cx="1529334" cy="427874"/>
          </a:xfrm>
          <a:prstGeom prst="rect">
            <a:avLst/>
          </a:prstGeom>
          <a:noFill/>
          <a:ln>
            <a:noFill/>
          </a:ln>
        </p:spPr>
      </p:pic>
      <p:sp>
        <p:nvSpPr>
          <p:cNvPr id="70" name="Google Shape;70;p17"/>
          <p:cNvSpPr txBox="1"/>
          <p:nvPr>
            <p:ph idx="1" type="body"/>
          </p:nvPr>
        </p:nvSpPr>
        <p:spPr>
          <a:xfrm>
            <a:off x="385030" y="324227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Noto Sans"/>
              <a:buNone/>
              <a:defRPr b="0" i="0" sz="12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7"/>
          <p:cNvSpPr txBox="1"/>
          <p:nvPr>
            <p:ph idx="2" type="body"/>
          </p:nvPr>
        </p:nvSpPr>
        <p:spPr>
          <a:xfrm>
            <a:off x="385030" y="3588549"/>
            <a:ext cx="3683000" cy="342838"/>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Noto Sans"/>
              <a:buNone/>
              <a:defRPr b="0" i="0" sz="12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2" name="Google Shape;72;p17"/>
          <p:cNvSpPr txBox="1"/>
          <p:nvPr>
            <p:ph type="title"/>
          </p:nvPr>
        </p:nvSpPr>
        <p:spPr>
          <a:xfrm>
            <a:off x="385029" y="1593867"/>
            <a:ext cx="6612148" cy="553998"/>
          </a:xfrm>
          <a:prstGeom prst="rect">
            <a:avLst/>
          </a:prstGeom>
          <a:noFill/>
          <a:ln>
            <a:noFill/>
          </a:ln>
        </p:spPr>
        <p:txBody>
          <a:bodyPr anchorCtr="0" anchor="t" bIns="45700" lIns="91425" spcFirstLastPara="1" rIns="91425" wrap="square" tIns="45700">
            <a:spAutoFit/>
          </a:bodyPr>
          <a:lstStyle>
            <a:lvl1pPr lvl="0" algn="l">
              <a:spcBef>
                <a:spcPts val="0"/>
              </a:spcBef>
              <a:spcAft>
                <a:spcPts val="0"/>
              </a:spcAft>
              <a:buClr>
                <a:schemeClr val="lt1"/>
              </a:buClr>
              <a:buSzPts val="3000"/>
              <a:buFont typeface="Noto Sans"/>
              <a:buNone/>
              <a:defRPr b="1" i="0" sz="300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7"/>
          <p:cNvSpPr txBox="1"/>
          <p:nvPr>
            <p:ph idx="3" type="body"/>
          </p:nvPr>
        </p:nvSpPr>
        <p:spPr>
          <a:xfrm>
            <a:off x="385029" y="223985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300"/>
              </a:spcBef>
              <a:spcAft>
                <a:spcPts val="0"/>
              </a:spcAft>
              <a:buClr>
                <a:schemeClr val="lt1"/>
              </a:buClr>
              <a:buSzPts val="1500"/>
              <a:buFont typeface="Noto Sans"/>
              <a:buNone/>
              <a:defRPr b="0" i="0" sz="1500">
                <a:solidFill>
                  <a:schemeClr val="lt1"/>
                </a:solidFill>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_EN">
  <p:cSld name="Title + Subtitle_EN">
    <p:bg>
      <p:bgPr>
        <a:blipFill>
          <a:blip r:embed="rId2">
            <a:alphaModFix/>
          </a:blip>
          <a:stretch>
            <a:fillRect/>
          </a:stretch>
        </a:blipFill>
      </p:bgPr>
    </p:bg>
    <p:spTree>
      <p:nvGrpSpPr>
        <p:cNvPr id="74" name="Shape 74"/>
        <p:cNvGrpSpPr/>
        <p:nvPr/>
      </p:nvGrpSpPr>
      <p:grpSpPr>
        <a:xfrm>
          <a:off x="0" y="0"/>
          <a:ext cx="0" cy="0"/>
          <a:chOff x="0" y="0"/>
          <a:chExt cx="0" cy="0"/>
        </a:xfrm>
      </p:grpSpPr>
      <p:pic>
        <p:nvPicPr>
          <p:cNvPr id="75" name="Google Shape;75;p18"/>
          <p:cNvPicPr preferRelativeResize="0"/>
          <p:nvPr/>
        </p:nvPicPr>
        <p:blipFill rotWithShape="1">
          <a:blip r:embed="rId3">
            <a:alphaModFix/>
          </a:blip>
          <a:srcRect b="0" l="0" r="0" t="0"/>
          <a:stretch/>
        </p:blipFill>
        <p:spPr>
          <a:xfrm>
            <a:off x="456384" y="4066795"/>
            <a:ext cx="1529334" cy="427874"/>
          </a:xfrm>
          <a:prstGeom prst="rect">
            <a:avLst/>
          </a:prstGeom>
          <a:noFill/>
          <a:ln>
            <a:noFill/>
          </a:ln>
        </p:spPr>
      </p:pic>
      <p:sp>
        <p:nvSpPr>
          <p:cNvPr id="76" name="Google Shape;76;p18"/>
          <p:cNvSpPr txBox="1"/>
          <p:nvPr>
            <p:ph idx="1" type="body"/>
          </p:nvPr>
        </p:nvSpPr>
        <p:spPr>
          <a:xfrm>
            <a:off x="385030" y="324227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Arial"/>
              <a:buNone/>
              <a:defRPr b="0" i="0" sz="12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8"/>
          <p:cNvSpPr txBox="1"/>
          <p:nvPr>
            <p:ph idx="2" type="body"/>
          </p:nvPr>
        </p:nvSpPr>
        <p:spPr>
          <a:xfrm>
            <a:off x="385030" y="3588549"/>
            <a:ext cx="3683000" cy="342838"/>
          </a:xfrm>
          <a:prstGeom prst="rect">
            <a:avLst/>
          </a:prstGeom>
          <a:noFill/>
          <a:ln>
            <a:noFill/>
          </a:ln>
        </p:spPr>
        <p:txBody>
          <a:bodyPr anchorCtr="0" anchor="t" bIns="45700" lIns="91425" spcFirstLastPara="1" rIns="91425" wrap="square" tIns="45700">
            <a:normAutofit/>
          </a:bodyPr>
          <a:lstStyle>
            <a:lvl1pPr indent="-228600" lvl="0" marL="457200" algn="l">
              <a:spcBef>
                <a:spcPts val="240"/>
              </a:spcBef>
              <a:spcAft>
                <a:spcPts val="0"/>
              </a:spcAft>
              <a:buClr>
                <a:schemeClr val="lt1"/>
              </a:buClr>
              <a:buSzPts val="1200"/>
              <a:buFont typeface="Arial"/>
              <a:buNone/>
              <a:defRPr b="0" i="0" sz="12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8" name="Google Shape;78;p18"/>
          <p:cNvSpPr txBox="1"/>
          <p:nvPr>
            <p:ph type="title"/>
          </p:nvPr>
        </p:nvSpPr>
        <p:spPr>
          <a:xfrm>
            <a:off x="385029" y="1593868"/>
            <a:ext cx="6612148" cy="646331"/>
          </a:xfrm>
          <a:prstGeom prst="rect">
            <a:avLst/>
          </a:prstGeom>
          <a:noFill/>
          <a:ln>
            <a:noFill/>
          </a:ln>
        </p:spPr>
        <p:txBody>
          <a:bodyPr anchorCtr="0" anchor="t" bIns="45700" lIns="91425" spcFirstLastPara="1" rIns="91425" wrap="square" tIns="45700">
            <a:spAutoFit/>
          </a:bodyPr>
          <a:lstStyle>
            <a:lvl1pPr lvl="0" algn="l">
              <a:spcBef>
                <a:spcPts val="0"/>
              </a:spcBef>
              <a:spcAft>
                <a:spcPts val="0"/>
              </a:spcAft>
              <a:buClr>
                <a:schemeClr val="lt1"/>
              </a:buClr>
              <a:buSzPts val="3600"/>
              <a:buFont typeface="Arial"/>
              <a:buNone/>
              <a:defRPr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8"/>
          <p:cNvSpPr txBox="1"/>
          <p:nvPr>
            <p:ph idx="3" type="body"/>
          </p:nvPr>
        </p:nvSpPr>
        <p:spPr>
          <a:xfrm>
            <a:off x="385029" y="2239855"/>
            <a:ext cx="3683000" cy="324009"/>
          </a:xfrm>
          <a:prstGeom prst="rect">
            <a:avLst/>
          </a:prstGeom>
          <a:noFill/>
          <a:ln>
            <a:noFill/>
          </a:ln>
        </p:spPr>
        <p:txBody>
          <a:bodyPr anchorCtr="0" anchor="t" bIns="45700" lIns="91425" spcFirstLastPara="1" rIns="91425" wrap="square" tIns="45700">
            <a:normAutofit/>
          </a:bodyPr>
          <a:lstStyle>
            <a:lvl1pPr indent="-228600" lvl="0" marL="457200" algn="l">
              <a:spcBef>
                <a:spcPts val="300"/>
              </a:spcBef>
              <a:spcAft>
                <a:spcPts val="0"/>
              </a:spcAft>
              <a:buClr>
                <a:schemeClr val="lt1"/>
              </a:buClr>
              <a:buSzPts val="1500"/>
              <a:buFont typeface="Arial"/>
              <a:buNone/>
              <a:defRPr b="0" i="0" sz="1500">
                <a:solidFill>
                  <a:schemeClr val="lt1"/>
                </a:solidFill>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_EN">
  <p:cSld name="Agenda_EN">
    <p:spTree>
      <p:nvGrpSpPr>
        <p:cNvPr id="80" name="Shape 80"/>
        <p:cNvGrpSpPr/>
        <p:nvPr/>
      </p:nvGrpSpPr>
      <p:grpSpPr>
        <a:xfrm>
          <a:off x="0" y="0"/>
          <a:ext cx="0" cy="0"/>
          <a:chOff x="0" y="0"/>
          <a:chExt cx="0" cy="0"/>
        </a:xfrm>
      </p:grpSpPr>
      <p:sp>
        <p:nvSpPr>
          <p:cNvPr id="81" name="Google Shape;81;p19"/>
          <p:cNvSpPr txBox="1"/>
          <p:nvPr>
            <p:ph idx="1" type="body"/>
          </p:nvPr>
        </p:nvSpPr>
        <p:spPr>
          <a:xfrm>
            <a:off x="650929" y="1115879"/>
            <a:ext cx="7837727" cy="3347634"/>
          </a:xfrm>
          <a:prstGeom prst="rect">
            <a:avLst/>
          </a:prstGeom>
          <a:noFill/>
          <a:ln>
            <a:noFill/>
          </a:ln>
        </p:spPr>
        <p:txBody>
          <a:bodyPr anchorCtr="0" anchor="t" bIns="45700" lIns="0" spcFirstLastPara="1" rIns="91425" wrap="square" tIns="45700">
            <a:noAutofit/>
          </a:bodyPr>
          <a:lstStyle>
            <a:lvl1pPr indent="-321468" lvl="0" marL="457200" algn="l">
              <a:lnSpc>
                <a:spcPct val="120000"/>
              </a:lnSpc>
              <a:spcBef>
                <a:spcPts val="390"/>
              </a:spcBef>
              <a:spcAft>
                <a:spcPts val="0"/>
              </a:spcAft>
              <a:buClr>
                <a:schemeClr val="lt1"/>
              </a:buClr>
              <a:buSzPts val="1463"/>
              <a:buFont typeface="Arial"/>
              <a:buChar char="•"/>
              <a:defRPr b="0" i="0" sz="195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82" name="Google Shape;82;p19"/>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
        <p:nvSpPr>
          <p:cNvPr id="83" name="Google Shape;83;p19"/>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JP">
  <p:cSld name="Divider_JP">
    <p:bg>
      <p:bgPr>
        <a:blipFill>
          <a:blip r:embed="rId2">
            <a:alphaModFix/>
          </a:blip>
          <a:stretch>
            <a:fillRect/>
          </a:stretch>
        </a:blipFill>
      </p:bgPr>
    </p:bg>
    <p:spTree>
      <p:nvGrpSpPr>
        <p:cNvPr id="84" name="Shape 84"/>
        <p:cNvGrpSpPr/>
        <p:nvPr/>
      </p:nvGrpSpPr>
      <p:grpSpPr>
        <a:xfrm>
          <a:off x="0" y="0"/>
          <a:ext cx="0" cy="0"/>
          <a:chOff x="0" y="0"/>
          <a:chExt cx="0" cy="0"/>
        </a:xfrm>
      </p:grpSpPr>
      <p:pic>
        <p:nvPicPr>
          <p:cNvPr id="85" name="Google Shape;85;p20"/>
          <p:cNvPicPr preferRelativeResize="0"/>
          <p:nvPr/>
        </p:nvPicPr>
        <p:blipFill rotWithShape="1">
          <a:blip r:embed="rId3">
            <a:alphaModFix/>
          </a:blip>
          <a:srcRect b="0" l="0" r="0" t="0"/>
          <a:stretch/>
        </p:blipFill>
        <p:spPr>
          <a:xfrm>
            <a:off x="7171450" y="4306825"/>
            <a:ext cx="1529334" cy="427874"/>
          </a:xfrm>
          <a:prstGeom prst="rect">
            <a:avLst/>
          </a:prstGeom>
          <a:noFill/>
          <a:ln>
            <a:noFill/>
          </a:ln>
        </p:spPr>
      </p:pic>
      <p:sp>
        <p:nvSpPr>
          <p:cNvPr id="86" name="Google Shape;86;p20"/>
          <p:cNvSpPr txBox="1"/>
          <p:nvPr>
            <p:ph idx="1" type="body"/>
          </p:nvPr>
        </p:nvSpPr>
        <p:spPr>
          <a:xfrm>
            <a:off x="1277402" y="1929658"/>
            <a:ext cx="7452941" cy="438581"/>
          </a:xfrm>
          <a:prstGeom prst="rect">
            <a:avLst/>
          </a:prstGeom>
          <a:noFill/>
          <a:ln>
            <a:noFill/>
          </a:ln>
        </p:spPr>
        <p:txBody>
          <a:bodyPr anchorCtr="0" anchor="ctr" bIns="45700" lIns="91425" spcFirstLastPara="1" rIns="91425" wrap="square" tIns="45700">
            <a:noAutofit/>
          </a:bodyPr>
          <a:lstStyle>
            <a:lvl1pPr indent="-228600" lvl="0" marL="457200" algn="r">
              <a:spcBef>
                <a:spcPts val="480"/>
              </a:spcBef>
              <a:spcAft>
                <a:spcPts val="0"/>
              </a:spcAft>
              <a:buClr>
                <a:schemeClr val="lt1"/>
              </a:buClr>
              <a:buSzPts val="2400"/>
              <a:buFont typeface="Noto Sans"/>
              <a:buNone/>
              <a:defRPr b="1" i="0" sz="2400">
                <a:solidFill>
                  <a:schemeClr val="lt1"/>
                </a:solidFill>
                <a:latin typeface="Noto Sans"/>
                <a:ea typeface="Noto Sans"/>
                <a:cs typeface="Noto Sans"/>
                <a:sym typeface="Noto Sans"/>
              </a:defRPr>
            </a:lvl1pPr>
            <a:lvl2pPr indent="-355600" lvl="1" marL="914400" algn="l">
              <a:spcBef>
                <a:spcPts val="400"/>
              </a:spcBef>
              <a:spcAft>
                <a:spcPts val="0"/>
              </a:spcAft>
              <a:buClr>
                <a:schemeClr val="lt1"/>
              </a:buClr>
              <a:buSzPts val="2000"/>
              <a:buChar char="•"/>
              <a:defRPr b="0" i="0">
                <a:solidFill>
                  <a:schemeClr val="lt1"/>
                </a:solidFill>
                <a:latin typeface="Arial"/>
                <a:ea typeface="Arial"/>
                <a:cs typeface="Arial"/>
                <a:sym typeface="Arial"/>
              </a:defRPr>
            </a:lvl2pPr>
            <a:lvl3pPr indent="-342900" lvl="2" marL="1371600" algn="l">
              <a:spcBef>
                <a:spcPts val="360"/>
              </a:spcBef>
              <a:spcAft>
                <a:spcPts val="0"/>
              </a:spcAft>
              <a:buClr>
                <a:schemeClr val="lt1"/>
              </a:buClr>
              <a:buSzPts val="1800"/>
              <a:buChar char="•"/>
              <a:defRPr b="0" i="0">
                <a:solidFill>
                  <a:schemeClr val="lt1"/>
                </a:solidFill>
                <a:latin typeface="Arial"/>
                <a:ea typeface="Arial"/>
                <a:cs typeface="Arial"/>
                <a:sym typeface="Arial"/>
              </a:defRPr>
            </a:lvl3pPr>
            <a:lvl4pPr indent="-330200" lvl="3" marL="1828800" algn="l">
              <a:spcBef>
                <a:spcPts val="320"/>
              </a:spcBef>
              <a:spcAft>
                <a:spcPts val="0"/>
              </a:spcAft>
              <a:buClr>
                <a:schemeClr val="lt1"/>
              </a:buClr>
              <a:buSzPts val="1600"/>
              <a:buChar char="–"/>
              <a:defRPr b="0" i="0">
                <a:solidFill>
                  <a:schemeClr val="lt1"/>
                </a:solidFill>
                <a:latin typeface="Arial"/>
                <a:ea typeface="Arial"/>
                <a:cs typeface="Arial"/>
                <a:sym typeface="Arial"/>
              </a:defRPr>
            </a:lvl4pPr>
            <a:lvl5pPr indent="-330200" lvl="4" marL="2286000" algn="l">
              <a:spcBef>
                <a:spcPts val="320"/>
              </a:spcBef>
              <a:spcAft>
                <a:spcPts val="0"/>
              </a:spcAft>
              <a:buClr>
                <a:schemeClr val="lt1"/>
              </a:buClr>
              <a:buSzPts val="1600"/>
              <a:buChar char="»"/>
              <a:defRPr b="0" i="0">
                <a:solidFill>
                  <a:schemeClr val="lt1"/>
                </a:solidFill>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_EN">
  <p:cSld name="Divider_EN">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1"/>
          <p:cNvPicPr preferRelativeResize="0"/>
          <p:nvPr/>
        </p:nvPicPr>
        <p:blipFill rotWithShape="1">
          <a:blip r:embed="rId3">
            <a:alphaModFix/>
          </a:blip>
          <a:srcRect b="0" l="0" r="0" t="0"/>
          <a:stretch/>
        </p:blipFill>
        <p:spPr>
          <a:xfrm>
            <a:off x="7171450" y="4306825"/>
            <a:ext cx="1529334" cy="427874"/>
          </a:xfrm>
          <a:prstGeom prst="rect">
            <a:avLst/>
          </a:prstGeom>
          <a:noFill/>
          <a:ln>
            <a:noFill/>
          </a:ln>
        </p:spPr>
      </p:pic>
      <p:sp>
        <p:nvSpPr>
          <p:cNvPr id="89" name="Google Shape;89;p21"/>
          <p:cNvSpPr txBox="1"/>
          <p:nvPr>
            <p:ph idx="1" type="body"/>
          </p:nvPr>
        </p:nvSpPr>
        <p:spPr>
          <a:xfrm>
            <a:off x="1277402" y="1841689"/>
            <a:ext cx="7452941" cy="614519"/>
          </a:xfrm>
          <a:prstGeom prst="rect">
            <a:avLst/>
          </a:prstGeom>
          <a:noFill/>
          <a:ln>
            <a:noFill/>
          </a:ln>
        </p:spPr>
        <p:txBody>
          <a:bodyPr anchorCtr="0" anchor="ctr" bIns="45700" lIns="91425" spcFirstLastPara="1" rIns="91425" wrap="square" tIns="45700">
            <a:normAutofit/>
          </a:bodyPr>
          <a:lstStyle>
            <a:lvl1pPr indent="-228600" lvl="0" marL="457200" algn="r">
              <a:spcBef>
                <a:spcPts val="480"/>
              </a:spcBef>
              <a:spcAft>
                <a:spcPts val="0"/>
              </a:spcAft>
              <a:buClr>
                <a:schemeClr val="lt1"/>
              </a:buClr>
              <a:buSzPts val="2400"/>
              <a:buFont typeface="Arial"/>
              <a:buNone/>
              <a:defRPr b="0" i="0" sz="2400">
                <a:solidFill>
                  <a:schemeClr val="lt1"/>
                </a:solidFill>
                <a:latin typeface="Arial"/>
                <a:ea typeface="Arial"/>
                <a:cs typeface="Arial"/>
                <a:sym typeface="Arial"/>
              </a:defRPr>
            </a:lvl1pPr>
            <a:lvl2pPr indent="-355600" lvl="1" marL="914400" algn="l">
              <a:spcBef>
                <a:spcPts val="400"/>
              </a:spcBef>
              <a:spcAft>
                <a:spcPts val="0"/>
              </a:spcAft>
              <a:buClr>
                <a:schemeClr val="lt1"/>
              </a:buClr>
              <a:buSzPts val="2000"/>
              <a:buChar char="•"/>
              <a:defRPr b="0" i="0">
                <a:solidFill>
                  <a:schemeClr val="lt1"/>
                </a:solidFill>
                <a:latin typeface="Arial"/>
                <a:ea typeface="Arial"/>
                <a:cs typeface="Arial"/>
                <a:sym typeface="Arial"/>
              </a:defRPr>
            </a:lvl2pPr>
            <a:lvl3pPr indent="-342900" lvl="2" marL="1371600" algn="l">
              <a:spcBef>
                <a:spcPts val="360"/>
              </a:spcBef>
              <a:spcAft>
                <a:spcPts val="0"/>
              </a:spcAft>
              <a:buClr>
                <a:schemeClr val="lt1"/>
              </a:buClr>
              <a:buSzPts val="1800"/>
              <a:buChar char="•"/>
              <a:defRPr b="0" i="0">
                <a:solidFill>
                  <a:schemeClr val="lt1"/>
                </a:solidFill>
                <a:latin typeface="Arial"/>
                <a:ea typeface="Arial"/>
                <a:cs typeface="Arial"/>
                <a:sym typeface="Arial"/>
              </a:defRPr>
            </a:lvl3pPr>
            <a:lvl4pPr indent="-330200" lvl="3" marL="1828800" algn="l">
              <a:spcBef>
                <a:spcPts val="320"/>
              </a:spcBef>
              <a:spcAft>
                <a:spcPts val="0"/>
              </a:spcAft>
              <a:buClr>
                <a:schemeClr val="lt1"/>
              </a:buClr>
              <a:buSzPts val="1600"/>
              <a:buChar char="–"/>
              <a:defRPr b="0" i="0">
                <a:solidFill>
                  <a:schemeClr val="lt1"/>
                </a:solidFill>
                <a:latin typeface="Arial"/>
                <a:ea typeface="Arial"/>
                <a:cs typeface="Arial"/>
                <a:sym typeface="Arial"/>
              </a:defRPr>
            </a:lvl4pPr>
            <a:lvl5pPr indent="-330200" lvl="4" marL="2286000" algn="l">
              <a:spcBef>
                <a:spcPts val="320"/>
              </a:spcBef>
              <a:spcAft>
                <a:spcPts val="0"/>
              </a:spcAft>
              <a:buClr>
                <a:schemeClr val="lt1"/>
              </a:buClr>
              <a:buSzPts val="1600"/>
              <a:buChar char="»"/>
              <a:defRPr b="0" i="0">
                <a:solidFill>
                  <a:schemeClr val="lt1"/>
                </a:solidFill>
                <a:latin typeface="Arial"/>
                <a:ea typeface="Arial"/>
                <a:cs typeface="Arial"/>
                <a:sym typeface="Aria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_JP">
  <p:cSld name="Headline_JP">
    <p:spTree>
      <p:nvGrpSpPr>
        <p:cNvPr id="90" name="Shape 90"/>
        <p:cNvGrpSpPr/>
        <p:nvPr/>
      </p:nvGrpSpPr>
      <p:grpSpPr>
        <a:xfrm>
          <a:off x="0" y="0"/>
          <a:ext cx="0" cy="0"/>
          <a:chOff x="0" y="0"/>
          <a:chExt cx="0" cy="0"/>
        </a:xfrm>
      </p:grpSpPr>
      <p:sp>
        <p:nvSpPr>
          <p:cNvPr id="91" name="Google Shape;91;p22"/>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2" name="Google Shape;92;p22"/>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_EN">
  <p:cSld name="Headline_EN">
    <p:spTree>
      <p:nvGrpSpPr>
        <p:cNvPr id="93" name="Shape 93"/>
        <p:cNvGrpSpPr/>
        <p:nvPr/>
      </p:nvGrpSpPr>
      <p:grpSpPr>
        <a:xfrm>
          <a:off x="0" y="0"/>
          <a:ext cx="0" cy="0"/>
          <a:chOff x="0" y="0"/>
          <a:chExt cx="0" cy="0"/>
        </a:xfrm>
      </p:grpSpPr>
      <p:sp>
        <p:nvSpPr>
          <p:cNvPr id="94" name="Google Shape;94;p23"/>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5" name="Google Shape;95;p23"/>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Subheader_JP">
  <p:cSld name="Headline + Subheader_JP">
    <p:spTree>
      <p:nvGrpSpPr>
        <p:cNvPr id="96" name="Shape 96"/>
        <p:cNvGrpSpPr/>
        <p:nvPr/>
      </p:nvGrpSpPr>
      <p:grpSpPr>
        <a:xfrm>
          <a:off x="0" y="0"/>
          <a:ext cx="0" cy="0"/>
          <a:chOff x="0" y="0"/>
          <a:chExt cx="0" cy="0"/>
        </a:xfrm>
      </p:grpSpPr>
      <p:sp>
        <p:nvSpPr>
          <p:cNvPr id="97" name="Google Shape;97;p24"/>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4"/>
          <p:cNvSpPr txBox="1"/>
          <p:nvPr>
            <p:ph idx="1" type="body"/>
          </p:nvPr>
        </p:nvSpPr>
        <p:spPr>
          <a:xfrm>
            <a:off x="283351" y="936937"/>
            <a:ext cx="8517749" cy="923516"/>
          </a:xfrm>
          <a:prstGeom prst="rect">
            <a:avLst/>
          </a:prstGeom>
          <a:noFill/>
          <a:ln>
            <a:noFill/>
          </a:ln>
        </p:spPr>
        <p:txBody>
          <a:bodyPr anchorCtr="0" anchor="t" bIns="45700" lIns="91425" spcFirstLastPara="1" rIns="91425" wrap="square" tIns="45700">
            <a:noAutofit/>
          </a:bodyPr>
          <a:lstStyle>
            <a:lvl1pPr indent="-228600" lvl="0" marL="457200" algn="l">
              <a:spcBef>
                <a:spcPts val="300"/>
              </a:spcBef>
              <a:spcAft>
                <a:spcPts val="0"/>
              </a:spcAft>
              <a:buClr>
                <a:schemeClr val="lt1"/>
              </a:buClr>
              <a:buSzPts val="1500"/>
              <a:buFont typeface="Noto Sans"/>
              <a:buNone/>
              <a:defRPr b="0" i="0" sz="15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99" name="Google Shape;99;p24"/>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Subheader_EN">
  <p:cSld name="Headline + Subheader_EN">
    <p:spTree>
      <p:nvGrpSpPr>
        <p:cNvPr id="100" name="Shape 100"/>
        <p:cNvGrpSpPr/>
        <p:nvPr/>
      </p:nvGrpSpPr>
      <p:grpSpPr>
        <a:xfrm>
          <a:off x="0" y="0"/>
          <a:ext cx="0" cy="0"/>
          <a:chOff x="0" y="0"/>
          <a:chExt cx="0" cy="0"/>
        </a:xfrm>
      </p:grpSpPr>
      <p:sp>
        <p:nvSpPr>
          <p:cNvPr id="101" name="Google Shape;101;p25"/>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5"/>
          <p:cNvSpPr txBox="1"/>
          <p:nvPr>
            <p:ph idx="1" type="body"/>
          </p:nvPr>
        </p:nvSpPr>
        <p:spPr>
          <a:xfrm>
            <a:off x="283351" y="936937"/>
            <a:ext cx="8517749" cy="923516"/>
          </a:xfrm>
          <a:prstGeom prst="rect">
            <a:avLst/>
          </a:prstGeom>
          <a:noFill/>
          <a:ln>
            <a:noFill/>
          </a:ln>
        </p:spPr>
        <p:txBody>
          <a:bodyPr anchorCtr="0" anchor="t" bIns="45700" lIns="91425" spcFirstLastPara="1" rIns="91425" wrap="square" tIns="45700">
            <a:noAutofit/>
          </a:bodyPr>
          <a:lstStyle>
            <a:lvl1pPr indent="-228600" lvl="0" marL="457200" algn="l">
              <a:spcBef>
                <a:spcPts val="300"/>
              </a:spcBef>
              <a:spcAft>
                <a:spcPts val="0"/>
              </a:spcAft>
              <a:buClr>
                <a:schemeClr val="lt1"/>
              </a:buClr>
              <a:buSzPts val="1500"/>
              <a:buFont typeface="Arial"/>
              <a:buNone/>
              <a:defRPr b="0" i="0" sz="15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03" name="Google Shape;103;p25"/>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Subheader + Body_JP">
  <p:cSld name="Headline + Subheader + Body_JP">
    <p:spTree>
      <p:nvGrpSpPr>
        <p:cNvPr id="104" name="Shape 104"/>
        <p:cNvGrpSpPr/>
        <p:nvPr/>
      </p:nvGrpSpPr>
      <p:grpSpPr>
        <a:xfrm>
          <a:off x="0" y="0"/>
          <a:ext cx="0" cy="0"/>
          <a:chOff x="0" y="0"/>
          <a:chExt cx="0" cy="0"/>
        </a:xfrm>
      </p:grpSpPr>
      <p:sp>
        <p:nvSpPr>
          <p:cNvPr id="105" name="Google Shape;105;p26"/>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283351" y="1786158"/>
            <a:ext cx="8517749" cy="2677355"/>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Noto Sans"/>
              <a:buNone/>
              <a:defRPr b="0" i="0" sz="12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 name="Google Shape;107;p26"/>
          <p:cNvSpPr txBox="1"/>
          <p:nvPr>
            <p:ph idx="2" type="body"/>
          </p:nvPr>
        </p:nvSpPr>
        <p:spPr>
          <a:xfrm>
            <a:off x="283351" y="936938"/>
            <a:ext cx="8517749" cy="717691"/>
          </a:xfrm>
          <a:prstGeom prst="rect">
            <a:avLst/>
          </a:prstGeom>
          <a:noFill/>
          <a:ln>
            <a:noFill/>
          </a:ln>
        </p:spPr>
        <p:txBody>
          <a:bodyPr anchorCtr="0" anchor="t" bIns="45700" lIns="91425" spcFirstLastPara="1" rIns="91425" wrap="square" tIns="45700">
            <a:noAutofit/>
          </a:bodyPr>
          <a:lstStyle>
            <a:lvl1pPr indent="-228600" lvl="0" marL="457200" algn="l">
              <a:spcBef>
                <a:spcPts val="300"/>
              </a:spcBef>
              <a:spcAft>
                <a:spcPts val="0"/>
              </a:spcAft>
              <a:buClr>
                <a:schemeClr val="lt1"/>
              </a:buClr>
              <a:buSzPts val="1500"/>
              <a:buFont typeface="Noto Sans"/>
              <a:buNone/>
              <a:defRPr b="0" i="0" sz="15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08" name="Google Shape;108;p26"/>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Subheader + Body_EN">
  <p:cSld name="Headline + Subheader + Body_EN">
    <p:spTree>
      <p:nvGrpSpPr>
        <p:cNvPr id="109" name="Shape 109"/>
        <p:cNvGrpSpPr/>
        <p:nvPr/>
      </p:nvGrpSpPr>
      <p:grpSpPr>
        <a:xfrm>
          <a:off x="0" y="0"/>
          <a:ext cx="0" cy="0"/>
          <a:chOff x="0" y="0"/>
          <a:chExt cx="0" cy="0"/>
        </a:xfrm>
      </p:grpSpPr>
      <p:sp>
        <p:nvSpPr>
          <p:cNvPr id="110" name="Google Shape;110;p27"/>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27"/>
          <p:cNvSpPr txBox="1"/>
          <p:nvPr>
            <p:ph idx="1" type="body"/>
          </p:nvPr>
        </p:nvSpPr>
        <p:spPr>
          <a:xfrm>
            <a:off x="283351" y="1786158"/>
            <a:ext cx="8517749" cy="2677355"/>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Arial"/>
              <a:buNone/>
              <a:defRPr b="0" i="0" sz="12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2" name="Google Shape;112;p27"/>
          <p:cNvSpPr txBox="1"/>
          <p:nvPr>
            <p:ph idx="2" type="body"/>
          </p:nvPr>
        </p:nvSpPr>
        <p:spPr>
          <a:xfrm>
            <a:off x="283351" y="936938"/>
            <a:ext cx="8517749" cy="717691"/>
          </a:xfrm>
          <a:prstGeom prst="rect">
            <a:avLst/>
          </a:prstGeom>
          <a:noFill/>
          <a:ln>
            <a:noFill/>
          </a:ln>
        </p:spPr>
        <p:txBody>
          <a:bodyPr anchorCtr="0" anchor="t" bIns="45700" lIns="91425" spcFirstLastPara="1" rIns="91425" wrap="square" tIns="45700">
            <a:noAutofit/>
          </a:bodyPr>
          <a:lstStyle>
            <a:lvl1pPr indent="-228600" lvl="0" marL="457200" algn="l">
              <a:spcBef>
                <a:spcPts val="300"/>
              </a:spcBef>
              <a:spcAft>
                <a:spcPts val="0"/>
              </a:spcAft>
              <a:buClr>
                <a:schemeClr val="lt1"/>
              </a:buClr>
              <a:buSzPts val="1500"/>
              <a:buFont typeface="Arial"/>
              <a:buNone/>
              <a:defRPr b="0" i="0" sz="15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13" name="Google Shape;113;p27"/>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Body_JP">
  <p:cSld name="Headline + Body_JP">
    <p:spTree>
      <p:nvGrpSpPr>
        <p:cNvPr id="114" name="Shape 114"/>
        <p:cNvGrpSpPr/>
        <p:nvPr/>
      </p:nvGrpSpPr>
      <p:grpSpPr>
        <a:xfrm>
          <a:off x="0" y="0"/>
          <a:ext cx="0" cy="0"/>
          <a:chOff x="0" y="0"/>
          <a:chExt cx="0" cy="0"/>
        </a:xfrm>
      </p:grpSpPr>
      <p:sp>
        <p:nvSpPr>
          <p:cNvPr id="115" name="Google Shape;115;p28"/>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28"/>
          <p:cNvSpPr txBox="1"/>
          <p:nvPr>
            <p:ph idx="1" type="body"/>
          </p:nvPr>
        </p:nvSpPr>
        <p:spPr>
          <a:xfrm>
            <a:off x="283351" y="1115879"/>
            <a:ext cx="8517749" cy="3347634"/>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Noto Sans"/>
              <a:buNone/>
              <a:defRPr b="0" i="0" sz="12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17" name="Google Shape;117;p28"/>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Body_EN">
  <p:cSld name="Headline + Body_EN">
    <p:spTree>
      <p:nvGrpSpPr>
        <p:cNvPr id="118" name="Shape 118"/>
        <p:cNvGrpSpPr/>
        <p:nvPr/>
      </p:nvGrpSpPr>
      <p:grpSpPr>
        <a:xfrm>
          <a:off x="0" y="0"/>
          <a:ext cx="0" cy="0"/>
          <a:chOff x="0" y="0"/>
          <a:chExt cx="0" cy="0"/>
        </a:xfrm>
      </p:grpSpPr>
      <p:sp>
        <p:nvSpPr>
          <p:cNvPr id="119" name="Google Shape;119;p29"/>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29"/>
          <p:cNvSpPr txBox="1"/>
          <p:nvPr>
            <p:ph idx="1" type="body"/>
          </p:nvPr>
        </p:nvSpPr>
        <p:spPr>
          <a:xfrm>
            <a:off x="283351" y="1115879"/>
            <a:ext cx="8517749" cy="3347634"/>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Arial"/>
              <a:buNone/>
              <a:defRPr b="0" i="0" sz="12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pic>
        <p:nvPicPr>
          <p:cNvPr id="121" name="Google Shape;121;p29"/>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Photo + Body_JP">
  <p:cSld name="Headline + Photo + Body_JP">
    <p:spTree>
      <p:nvGrpSpPr>
        <p:cNvPr id="122" name="Shape 122"/>
        <p:cNvGrpSpPr/>
        <p:nvPr/>
      </p:nvGrpSpPr>
      <p:grpSpPr>
        <a:xfrm>
          <a:off x="0" y="0"/>
          <a:ext cx="0" cy="0"/>
          <a:chOff x="0" y="0"/>
          <a:chExt cx="0" cy="0"/>
        </a:xfrm>
      </p:grpSpPr>
      <p:sp>
        <p:nvSpPr>
          <p:cNvPr id="123" name="Google Shape;123;p30"/>
          <p:cNvSpPr txBox="1"/>
          <p:nvPr>
            <p:ph idx="1" type="body"/>
          </p:nvPr>
        </p:nvSpPr>
        <p:spPr>
          <a:xfrm>
            <a:off x="4572000" y="1062038"/>
            <a:ext cx="4229100" cy="3099197"/>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Noto Sans"/>
              <a:buNone/>
              <a:defRPr b="0" i="0" sz="120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4" name="Google Shape;124;p30"/>
          <p:cNvSpPr/>
          <p:nvPr>
            <p:ph idx="2" type="pic"/>
          </p:nvPr>
        </p:nvSpPr>
        <p:spPr>
          <a:xfrm>
            <a:off x="283369" y="1062038"/>
            <a:ext cx="3831431" cy="3099197"/>
          </a:xfrm>
          <a:prstGeom prst="rect">
            <a:avLst/>
          </a:prstGeom>
          <a:noFill/>
          <a:ln>
            <a:noFill/>
          </a:ln>
        </p:spPr>
      </p:sp>
      <p:sp>
        <p:nvSpPr>
          <p:cNvPr id="125" name="Google Shape;125;p30"/>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26" name="Google Shape;126;p30"/>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 Photo + Body_EN">
  <p:cSld name="Headline + Photo + Body_EN">
    <p:spTree>
      <p:nvGrpSpPr>
        <p:cNvPr id="127" name="Shape 127"/>
        <p:cNvGrpSpPr/>
        <p:nvPr/>
      </p:nvGrpSpPr>
      <p:grpSpPr>
        <a:xfrm>
          <a:off x="0" y="0"/>
          <a:ext cx="0" cy="0"/>
          <a:chOff x="0" y="0"/>
          <a:chExt cx="0" cy="0"/>
        </a:xfrm>
      </p:grpSpPr>
      <p:sp>
        <p:nvSpPr>
          <p:cNvPr id="128" name="Google Shape;128;p31"/>
          <p:cNvSpPr txBox="1"/>
          <p:nvPr>
            <p:ph idx="1" type="body"/>
          </p:nvPr>
        </p:nvSpPr>
        <p:spPr>
          <a:xfrm>
            <a:off x="4572000" y="1062038"/>
            <a:ext cx="4229100" cy="3099197"/>
          </a:xfrm>
          <a:prstGeom prst="rect">
            <a:avLst/>
          </a:prstGeom>
          <a:noFill/>
          <a:ln>
            <a:noFill/>
          </a:ln>
        </p:spPr>
        <p:txBody>
          <a:bodyPr anchorCtr="0" anchor="t" bIns="45700" lIns="91425" spcFirstLastPara="1" rIns="91425" wrap="square" tIns="45700">
            <a:noAutofit/>
          </a:bodyPr>
          <a:lstStyle>
            <a:lvl1pPr indent="-228600" lvl="0" marL="457200" algn="l">
              <a:lnSpc>
                <a:spcPct val="110000"/>
              </a:lnSpc>
              <a:spcBef>
                <a:spcPts val="240"/>
              </a:spcBef>
              <a:spcAft>
                <a:spcPts val="0"/>
              </a:spcAft>
              <a:buClr>
                <a:schemeClr val="lt1"/>
              </a:buClr>
              <a:buSzPts val="1200"/>
              <a:buFont typeface="Arial"/>
              <a:buNone/>
              <a:defRPr b="0" i="0" sz="120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9" name="Google Shape;129;p31"/>
          <p:cNvSpPr/>
          <p:nvPr>
            <p:ph idx="2" type="pic"/>
          </p:nvPr>
        </p:nvSpPr>
        <p:spPr>
          <a:xfrm>
            <a:off x="283369" y="1062038"/>
            <a:ext cx="3831431" cy="3099197"/>
          </a:xfrm>
          <a:prstGeom prst="rect">
            <a:avLst/>
          </a:prstGeom>
          <a:noFill/>
          <a:ln>
            <a:noFill/>
          </a:ln>
        </p:spPr>
      </p:sp>
      <p:sp>
        <p:nvSpPr>
          <p:cNvPr id="130" name="Google Shape;130;p31"/>
          <p:cNvSpPr txBox="1"/>
          <p:nvPr>
            <p:ph type="title"/>
          </p:nvPr>
        </p:nvSpPr>
        <p:spPr>
          <a:xfrm>
            <a:off x="283351" y="259668"/>
            <a:ext cx="8517749"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1" name="Google Shape;131;p31"/>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Slide_JP">
  <p:cSld name="Customer Story Slide_JP">
    <p:spTree>
      <p:nvGrpSpPr>
        <p:cNvPr id="132" name="Shape 132"/>
        <p:cNvGrpSpPr/>
        <p:nvPr/>
      </p:nvGrpSpPr>
      <p:grpSpPr>
        <a:xfrm>
          <a:off x="0" y="0"/>
          <a:ext cx="0" cy="0"/>
          <a:chOff x="0" y="0"/>
          <a:chExt cx="0" cy="0"/>
        </a:xfrm>
      </p:grpSpPr>
      <p:sp>
        <p:nvSpPr>
          <p:cNvPr id="133" name="Google Shape;133;p32"/>
          <p:cNvSpPr txBox="1"/>
          <p:nvPr>
            <p:ph type="title"/>
          </p:nvPr>
        </p:nvSpPr>
        <p:spPr>
          <a:xfrm>
            <a:off x="283351" y="259668"/>
            <a:ext cx="8527094"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Noto Sans"/>
              <a:buNone/>
              <a:defRPr b="1" sz="2250">
                <a:solidFill>
                  <a:schemeClr val="lt1"/>
                </a:solidFill>
                <a:latin typeface="Noto Sans"/>
                <a:ea typeface="Noto Sans"/>
                <a:cs typeface="Noto Sans"/>
                <a:sym typeface="No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34" name="Google Shape;134;p32"/>
          <p:cNvPicPr preferRelativeResize="0"/>
          <p:nvPr/>
        </p:nvPicPr>
        <p:blipFill rotWithShape="1">
          <a:blip r:embed="rId2">
            <a:alphaModFix/>
          </a:blip>
          <a:srcRect b="0" l="0" r="0" t="0"/>
          <a:stretch/>
        </p:blipFill>
        <p:spPr>
          <a:xfrm>
            <a:off x="7884617" y="4678625"/>
            <a:ext cx="925830" cy="259028"/>
          </a:xfrm>
          <a:prstGeom prst="rect">
            <a:avLst/>
          </a:prstGeom>
          <a:noFill/>
          <a:ln>
            <a:noFill/>
          </a:ln>
        </p:spPr>
      </p:pic>
      <p:cxnSp>
        <p:nvCxnSpPr>
          <p:cNvPr id="135" name="Google Shape;135;p32"/>
          <p:cNvCxnSpPr/>
          <p:nvPr/>
        </p:nvCxnSpPr>
        <p:spPr>
          <a:xfrm>
            <a:off x="5302291" y="1933245"/>
            <a:ext cx="0" cy="249020"/>
          </a:xfrm>
          <a:prstGeom prst="straightConnector1">
            <a:avLst/>
          </a:prstGeom>
          <a:noFill/>
          <a:ln cap="flat" cmpd="sng" w="22225">
            <a:solidFill>
              <a:srgbClr val="5EBA2E"/>
            </a:solidFill>
            <a:prstDash val="solid"/>
            <a:miter lim="800000"/>
            <a:headEnd len="sm" w="sm" type="none"/>
            <a:tailEnd len="med" w="med" type="stealth"/>
          </a:ln>
        </p:spPr>
      </p:cxnSp>
      <p:cxnSp>
        <p:nvCxnSpPr>
          <p:cNvPr id="136" name="Google Shape;136;p32"/>
          <p:cNvCxnSpPr/>
          <p:nvPr/>
        </p:nvCxnSpPr>
        <p:spPr>
          <a:xfrm>
            <a:off x="5302291" y="3359245"/>
            <a:ext cx="0" cy="249020"/>
          </a:xfrm>
          <a:prstGeom prst="straightConnector1">
            <a:avLst/>
          </a:prstGeom>
          <a:noFill/>
          <a:ln cap="flat" cmpd="sng" w="22225">
            <a:solidFill>
              <a:srgbClr val="5EBA2E"/>
            </a:solidFill>
            <a:prstDash val="solid"/>
            <a:miter lim="800000"/>
            <a:headEnd len="sm" w="sm" type="none"/>
            <a:tailEnd len="med" w="med" type="stealth"/>
          </a:ln>
        </p:spPr>
      </p:cxnSp>
      <p:sp>
        <p:nvSpPr>
          <p:cNvPr id="137" name="Google Shape;137;p32"/>
          <p:cNvSpPr txBox="1"/>
          <p:nvPr>
            <p:ph idx="1" type="body"/>
          </p:nvPr>
        </p:nvSpPr>
        <p:spPr>
          <a:xfrm>
            <a:off x="5886845" y="1144374"/>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Noto Sans"/>
              <a:buNone/>
              <a:defRPr b="0" i="0" sz="105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32"/>
          <p:cNvSpPr txBox="1"/>
          <p:nvPr>
            <p:ph idx="2" type="body"/>
          </p:nvPr>
        </p:nvSpPr>
        <p:spPr>
          <a:xfrm>
            <a:off x="5886845" y="2465017"/>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Noto Sans"/>
              <a:buNone/>
              <a:defRPr b="0" i="0" sz="105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9" name="Google Shape;139;p32"/>
          <p:cNvSpPr txBox="1"/>
          <p:nvPr>
            <p:ph idx="3" type="body"/>
          </p:nvPr>
        </p:nvSpPr>
        <p:spPr>
          <a:xfrm>
            <a:off x="5886845" y="3785661"/>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Noto Sans"/>
              <a:buNone/>
              <a:defRPr b="0" i="0" sz="1050">
                <a:latin typeface="Noto Sans"/>
                <a:ea typeface="Noto Sans"/>
                <a:cs typeface="Noto Sans"/>
                <a:sym typeface="Noto Sans"/>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Slide_EN">
  <p:cSld name="Customer Story Slide_EN">
    <p:spTree>
      <p:nvGrpSpPr>
        <p:cNvPr id="140" name="Shape 140"/>
        <p:cNvGrpSpPr/>
        <p:nvPr/>
      </p:nvGrpSpPr>
      <p:grpSpPr>
        <a:xfrm>
          <a:off x="0" y="0"/>
          <a:ext cx="0" cy="0"/>
          <a:chOff x="0" y="0"/>
          <a:chExt cx="0" cy="0"/>
        </a:xfrm>
      </p:grpSpPr>
      <p:sp>
        <p:nvSpPr>
          <p:cNvPr id="141" name="Google Shape;141;p33"/>
          <p:cNvSpPr txBox="1"/>
          <p:nvPr>
            <p:ph type="title"/>
          </p:nvPr>
        </p:nvSpPr>
        <p:spPr>
          <a:xfrm>
            <a:off x="283351" y="259668"/>
            <a:ext cx="8527094" cy="54574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2250"/>
              <a:buFont typeface="Arial"/>
              <a:buNone/>
              <a:defRPr sz="225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2" name="Google Shape;142;p33"/>
          <p:cNvPicPr preferRelativeResize="0"/>
          <p:nvPr/>
        </p:nvPicPr>
        <p:blipFill rotWithShape="1">
          <a:blip r:embed="rId2">
            <a:alphaModFix/>
          </a:blip>
          <a:srcRect b="0" l="0" r="0" t="0"/>
          <a:stretch/>
        </p:blipFill>
        <p:spPr>
          <a:xfrm>
            <a:off x="7884617" y="4678625"/>
            <a:ext cx="925830" cy="259028"/>
          </a:xfrm>
          <a:prstGeom prst="rect">
            <a:avLst/>
          </a:prstGeom>
          <a:noFill/>
          <a:ln>
            <a:noFill/>
          </a:ln>
        </p:spPr>
      </p:pic>
      <p:cxnSp>
        <p:nvCxnSpPr>
          <p:cNvPr id="143" name="Google Shape;143;p33"/>
          <p:cNvCxnSpPr/>
          <p:nvPr/>
        </p:nvCxnSpPr>
        <p:spPr>
          <a:xfrm>
            <a:off x="5302291" y="1933245"/>
            <a:ext cx="0" cy="249020"/>
          </a:xfrm>
          <a:prstGeom prst="straightConnector1">
            <a:avLst/>
          </a:prstGeom>
          <a:noFill/>
          <a:ln cap="flat" cmpd="sng" w="22225">
            <a:solidFill>
              <a:srgbClr val="5EBA2E"/>
            </a:solidFill>
            <a:prstDash val="solid"/>
            <a:miter lim="800000"/>
            <a:headEnd len="sm" w="sm" type="none"/>
            <a:tailEnd len="med" w="med" type="stealth"/>
          </a:ln>
        </p:spPr>
      </p:cxnSp>
      <p:cxnSp>
        <p:nvCxnSpPr>
          <p:cNvPr id="144" name="Google Shape;144;p33"/>
          <p:cNvCxnSpPr/>
          <p:nvPr/>
        </p:nvCxnSpPr>
        <p:spPr>
          <a:xfrm>
            <a:off x="5302291" y="3359245"/>
            <a:ext cx="0" cy="249020"/>
          </a:xfrm>
          <a:prstGeom prst="straightConnector1">
            <a:avLst/>
          </a:prstGeom>
          <a:noFill/>
          <a:ln cap="flat" cmpd="sng" w="22225">
            <a:solidFill>
              <a:srgbClr val="5EBA2E"/>
            </a:solidFill>
            <a:prstDash val="solid"/>
            <a:miter lim="800000"/>
            <a:headEnd len="sm" w="sm" type="none"/>
            <a:tailEnd len="med" w="med" type="stealth"/>
          </a:ln>
        </p:spPr>
      </p:cxnSp>
      <p:sp>
        <p:nvSpPr>
          <p:cNvPr id="145" name="Google Shape;145;p33"/>
          <p:cNvSpPr txBox="1"/>
          <p:nvPr>
            <p:ph idx="1" type="body"/>
          </p:nvPr>
        </p:nvSpPr>
        <p:spPr>
          <a:xfrm>
            <a:off x="5886845" y="1144374"/>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Arial"/>
              <a:buNone/>
              <a:defRPr b="0" i="0" sz="105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33"/>
          <p:cNvSpPr txBox="1"/>
          <p:nvPr>
            <p:ph idx="2" type="body"/>
          </p:nvPr>
        </p:nvSpPr>
        <p:spPr>
          <a:xfrm>
            <a:off x="5886845" y="2465017"/>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Arial"/>
              <a:buNone/>
              <a:defRPr b="0" i="0" sz="105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33"/>
          <p:cNvSpPr txBox="1"/>
          <p:nvPr>
            <p:ph idx="3" type="body"/>
          </p:nvPr>
        </p:nvSpPr>
        <p:spPr>
          <a:xfrm>
            <a:off x="5886845" y="3785661"/>
            <a:ext cx="2923603" cy="826549"/>
          </a:xfrm>
          <a:prstGeom prst="rect">
            <a:avLst/>
          </a:prstGeom>
          <a:noFill/>
          <a:ln>
            <a:noFill/>
          </a:ln>
        </p:spPr>
        <p:txBody>
          <a:bodyPr anchorCtr="0" anchor="t" bIns="0" lIns="0" spcFirstLastPara="1" rIns="0" wrap="square" tIns="0">
            <a:noAutofit/>
          </a:bodyPr>
          <a:lstStyle>
            <a:lvl1pPr indent="-228600" lvl="0" marL="457200" algn="l">
              <a:spcBef>
                <a:spcPts val="210"/>
              </a:spcBef>
              <a:spcAft>
                <a:spcPts val="0"/>
              </a:spcAft>
              <a:buClr>
                <a:schemeClr val="lt1"/>
              </a:buClr>
              <a:buSzPts val="1050"/>
              <a:buFont typeface="Arial"/>
              <a:buNone/>
              <a:defRPr b="0" i="0" sz="1050">
                <a:latin typeface="Arial"/>
                <a:ea typeface="Arial"/>
                <a:cs typeface="Arial"/>
                <a:sym typeface="Arial"/>
              </a:defRPr>
            </a:lvl1pPr>
            <a:lvl2pPr indent="-342900" lvl="1" marL="914400" algn="l">
              <a:spcBef>
                <a:spcPts val="360"/>
              </a:spcBef>
              <a:spcAft>
                <a:spcPts val="0"/>
              </a:spcAft>
              <a:buClr>
                <a:schemeClr val="lt1"/>
              </a:buClr>
              <a:buSzPts val="1800"/>
              <a:buChar char="•"/>
              <a:defRPr/>
            </a:lvl2pPr>
            <a:lvl3pPr indent="-342900" lvl="2" marL="1371600" algn="l">
              <a:spcBef>
                <a:spcPts val="360"/>
              </a:spcBef>
              <a:spcAft>
                <a:spcPts val="0"/>
              </a:spcAft>
              <a:buClr>
                <a:schemeClr val="lt1"/>
              </a:buClr>
              <a:buSzPts val="1800"/>
              <a:buChar char="•"/>
              <a:defRPr/>
            </a:lvl3pPr>
            <a:lvl4pPr indent="-342900" lvl="3" marL="1828800" algn="l">
              <a:spcBef>
                <a:spcPts val="360"/>
              </a:spcBef>
              <a:spcAft>
                <a:spcPts val="0"/>
              </a:spcAft>
              <a:buClr>
                <a:schemeClr val="lt1"/>
              </a:buClr>
              <a:buSzPts val="1800"/>
              <a:buChar char="–"/>
              <a:defRPr/>
            </a:lvl4pPr>
            <a:lvl5pPr indent="-342900" lvl="4" marL="2286000" algn="l">
              <a:spcBef>
                <a:spcPts val="360"/>
              </a:spcBef>
              <a:spcAft>
                <a:spcPts val="0"/>
              </a:spcAft>
              <a:buClr>
                <a:schemeClr val="lt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48" name="Shape 148"/>
        <p:cNvGrpSpPr/>
        <p:nvPr/>
      </p:nvGrpSpPr>
      <p:grpSpPr>
        <a:xfrm>
          <a:off x="0" y="0"/>
          <a:ext cx="0" cy="0"/>
          <a:chOff x="0" y="0"/>
          <a:chExt cx="0" cy="0"/>
        </a:xfrm>
      </p:grpSpPr>
      <p:pic>
        <p:nvPicPr>
          <p:cNvPr id="149" name="Google Shape;149;p34"/>
          <p:cNvPicPr preferRelativeResize="0"/>
          <p:nvPr/>
        </p:nvPicPr>
        <p:blipFill rotWithShape="1">
          <a:blip r:embed="rId2">
            <a:alphaModFix/>
          </a:blip>
          <a:srcRect b="0" l="0" r="0" t="0"/>
          <a:stretch/>
        </p:blipFill>
        <p:spPr>
          <a:xfrm>
            <a:off x="7875270" y="4673059"/>
            <a:ext cx="925830" cy="2590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Appendix">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35"/>
          <p:cNvSpPr txBox="1"/>
          <p:nvPr/>
        </p:nvSpPr>
        <p:spPr>
          <a:xfrm>
            <a:off x="1248156" y="1795530"/>
            <a:ext cx="7482187" cy="62324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ja" sz="3450" u="none" strike="noStrike">
                <a:solidFill>
                  <a:schemeClr val="lt1"/>
                </a:solidFill>
                <a:latin typeface="Arial"/>
                <a:ea typeface="Arial"/>
                <a:cs typeface="Arial"/>
                <a:sym typeface="Arial"/>
              </a:rPr>
              <a:t>Appendix</a:t>
            </a:r>
            <a:endParaRPr b="0" i="0" sz="3450" u="none" strike="noStrike">
              <a:solidFill>
                <a:schemeClr val="lt1"/>
              </a:solidFill>
              <a:latin typeface="Arial"/>
              <a:ea typeface="Arial"/>
              <a:cs typeface="Arial"/>
              <a:sym typeface="Arial"/>
            </a:endParaRPr>
          </a:p>
        </p:txBody>
      </p:sp>
      <p:pic>
        <p:nvPicPr>
          <p:cNvPr id="152" name="Google Shape;152;p35"/>
          <p:cNvPicPr preferRelativeResize="0"/>
          <p:nvPr/>
        </p:nvPicPr>
        <p:blipFill rotWithShape="1">
          <a:blip r:embed="rId3">
            <a:alphaModFix/>
          </a:blip>
          <a:srcRect b="0" l="0" r="0" t="0"/>
          <a:stretch/>
        </p:blipFill>
        <p:spPr>
          <a:xfrm>
            <a:off x="7171450" y="4306825"/>
            <a:ext cx="1529334" cy="4278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bg>
      <p:bgPr>
        <a:blipFill>
          <a:blip r:embed="rId2">
            <a:alphaModFix/>
          </a:blip>
          <a:stretch>
            <a:fillRect/>
          </a:stretch>
        </a:blipFill>
      </p:bgPr>
    </p:bg>
    <p:spTree>
      <p:nvGrpSpPr>
        <p:cNvPr id="153" name="Shape 153"/>
        <p:cNvGrpSpPr/>
        <p:nvPr/>
      </p:nvGrpSpPr>
      <p:grpSpPr>
        <a:xfrm>
          <a:off x="0" y="0"/>
          <a:ext cx="0" cy="0"/>
          <a:chOff x="0" y="0"/>
          <a:chExt cx="0" cy="0"/>
        </a:xfrm>
      </p:grpSpPr>
      <p:pic>
        <p:nvPicPr>
          <p:cNvPr id="154" name="Google Shape;154;p36"/>
          <p:cNvPicPr preferRelativeResize="0"/>
          <p:nvPr/>
        </p:nvPicPr>
        <p:blipFill rotWithShape="1">
          <a:blip r:embed="rId3">
            <a:alphaModFix/>
          </a:blip>
          <a:srcRect b="0" l="0" r="0" t="0"/>
          <a:stretch/>
        </p:blipFill>
        <p:spPr>
          <a:xfrm>
            <a:off x="489150" y="4011930"/>
            <a:ext cx="1762506" cy="493112"/>
          </a:xfrm>
          <a:prstGeom prst="rect">
            <a:avLst/>
          </a:prstGeom>
          <a:noFill/>
          <a:ln>
            <a:noFill/>
          </a:ln>
        </p:spPr>
      </p:pic>
      <p:sp>
        <p:nvSpPr>
          <p:cNvPr id="155" name="Google Shape;155;p36"/>
          <p:cNvSpPr txBox="1"/>
          <p:nvPr/>
        </p:nvSpPr>
        <p:spPr>
          <a:xfrm>
            <a:off x="327992" y="1802910"/>
            <a:ext cx="5327374" cy="7155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 sz="4050" u="none" strike="noStrike">
                <a:solidFill>
                  <a:schemeClr val="lt1"/>
                </a:solidFill>
                <a:latin typeface="Arial"/>
                <a:ea typeface="Arial"/>
                <a:cs typeface="Arial"/>
                <a:sym typeface="Arial"/>
              </a:rPr>
              <a:t>Thank you!</a:t>
            </a:r>
            <a:endParaRPr/>
          </a:p>
        </p:txBody>
      </p:sp>
    </p:spTree>
  </p:cSld>
  <p:clrMapOvr>
    <a:masterClrMapping/>
  </p:clrMapOvr>
  <p:extLst>
    <p:ext uri="{DCECCB84-F9BA-43D5-87BE-67443E8EF086}">
      <p15:sldGuideLst>
        <p15:guide id="1" orient="horz" pos="2160">
          <p15:clr>
            <a:srgbClr val="FBAE40"/>
          </p15:clr>
        </p15:guide>
        <p15:guide id="2" pos="40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37"/>
          <p:cNvPicPr preferRelativeResize="0"/>
          <p:nvPr/>
        </p:nvPicPr>
        <p:blipFill rotWithShape="1">
          <a:blip r:embed="rId3">
            <a:alphaModFix/>
          </a:blip>
          <a:srcRect b="0" l="0" r="0" t="0"/>
          <a:stretch/>
        </p:blipFill>
        <p:spPr>
          <a:xfrm>
            <a:off x="7171450" y="4306825"/>
            <a:ext cx="1529334" cy="427874"/>
          </a:xfrm>
          <a:prstGeom prst="rect">
            <a:avLst/>
          </a:prstGeom>
          <a:noFill/>
          <a:ln>
            <a:noFill/>
          </a:ln>
        </p:spPr>
      </p:pic>
      <p:sp>
        <p:nvSpPr>
          <p:cNvPr id="158" name="Google Shape;158;p37"/>
          <p:cNvSpPr txBox="1"/>
          <p:nvPr/>
        </p:nvSpPr>
        <p:spPr>
          <a:xfrm>
            <a:off x="413604" y="2989695"/>
            <a:ext cx="613266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 sz="1200" u="none" strike="noStrike">
                <a:solidFill>
                  <a:srgbClr val="F89628"/>
                </a:solidFill>
                <a:latin typeface="Arial"/>
                <a:ea typeface="Arial"/>
                <a:cs typeface="Arial"/>
                <a:sym typeface="Arial"/>
              </a:rPr>
              <a:t>Worldwide</a:t>
            </a:r>
            <a:r>
              <a:rPr b="0" i="0" lang="ja" sz="1200" u="none" strike="noStrike">
                <a:solidFill>
                  <a:schemeClr val="lt1"/>
                </a:solidFill>
                <a:latin typeface="Arial"/>
                <a:ea typeface="Arial"/>
                <a:cs typeface="Arial"/>
                <a:sym typeface="Arial"/>
              </a:rPr>
              <a:t>  |  N. America  |  LATAM  |  UK/IR  |  EMEA  |  APAC  |  Japan  |  China</a:t>
            </a:r>
            <a:endParaRPr b="0" i="0" sz="1200" u="none" strike="noStrike">
              <a:solidFill>
                <a:schemeClr val="dk1"/>
              </a:solidFill>
              <a:latin typeface="Arial"/>
              <a:ea typeface="Arial"/>
              <a:cs typeface="Arial"/>
              <a:sym typeface="Arial"/>
            </a:endParaRPr>
          </a:p>
        </p:txBody>
      </p:sp>
      <p:pic>
        <p:nvPicPr>
          <p:cNvPr id="159" name="Google Shape;159;p37"/>
          <p:cNvPicPr preferRelativeResize="0"/>
          <p:nvPr/>
        </p:nvPicPr>
        <p:blipFill rotWithShape="1">
          <a:blip r:embed="rId3">
            <a:alphaModFix/>
          </a:blip>
          <a:srcRect b="0" l="0" r="0" t="0"/>
          <a:stretch/>
        </p:blipFill>
        <p:spPr>
          <a:xfrm>
            <a:off x="413604" y="1426464"/>
            <a:ext cx="2544318" cy="71184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Option">
  <p:cSld name="Title Slide Option">
    <p:spTree>
      <p:nvGrpSpPr>
        <p:cNvPr id="170" name="Shape 170"/>
        <p:cNvGrpSpPr/>
        <p:nvPr/>
      </p:nvGrpSpPr>
      <p:grpSpPr>
        <a:xfrm>
          <a:off x="0" y="0"/>
          <a:ext cx="0" cy="0"/>
          <a:chOff x="0" y="0"/>
          <a:chExt cx="0" cy="0"/>
        </a:xfrm>
      </p:grpSpPr>
      <p:pic>
        <p:nvPicPr>
          <p:cNvPr id="171" name="Google Shape;171;p3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72" name="Google Shape;172;p39"/>
          <p:cNvSpPr txBox="1"/>
          <p:nvPr>
            <p:ph type="ctrTitle"/>
          </p:nvPr>
        </p:nvSpPr>
        <p:spPr>
          <a:xfrm>
            <a:off x="457199" y="1519634"/>
            <a:ext cx="4845600" cy="544800"/>
          </a:xfrm>
          <a:prstGeom prst="rect">
            <a:avLst/>
          </a:prstGeom>
          <a:noFill/>
          <a:ln>
            <a:noFill/>
          </a:ln>
        </p:spPr>
        <p:txBody>
          <a:bodyPr anchorCtr="0" anchor="t" bIns="34275" lIns="0" spcFirstLastPara="1" rIns="0" wrap="square" tIns="34275">
            <a:spAutoFit/>
          </a:bodyPr>
          <a:lstStyle>
            <a:lvl1pPr lvl="0" rtl="0" algn="l">
              <a:lnSpc>
                <a:spcPct val="90000"/>
              </a:lnSpc>
              <a:spcBef>
                <a:spcPts val="0"/>
              </a:spcBef>
              <a:spcAft>
                <a:spcPts val="0"/>
              </a:spcAft>
              <a:buClr>
                <a:schemeClr val="lt1"/>
              </a:buClr>
              <a:buSzPts val="3600"/>
              <a:buFont typeface="Play"/>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73" name="Google Shape;173;p39"/>
          <p:cNvSpPr txBox="1"/>
          <p:nvPr>
            <p:ph idx="1" type="subTitle"/>
          </p:nvPr>
        </p:nvSpPr>
        <p:spPr>
          <a:xfrm>
            <a:off x="457199" y="2064544"/>
            <a:ext cx="4845600" cy="401700"/>
          </a:xfrm>
          <a:prstGeom prst="rect">
            <a:avLst/>
          </a:prstGeom>
          <a:noFill/>
          <a:ln>
            <a:noFill/>
          </a:ln>
        </p:spPr>
        <p:txBody>
          <a:bodyPr anchorCtr="0" anchor="t" bIns="34275" lIns="0" spcFirstLastPara="1" rIns="0" wrap="square" tIns="34275">
            <a:spAutoFit/>
          </a:bodyPr>
          <a:lstStyle>
            <a:lvl1pPr lvl="0" rtl="0" algn="l">
              <a:lnSpc>
                <a:spcPct val="90000"/>
              </a:lnSpc>
              <a:spcBef>
                <a:spcPts val="0"/>
              </a:spcBef>
              <a:spcAft>
                <a:spcPts val="0"/>
              </a:spcAft>
              <a:buClr>
                <a:schemeClr val="lt1"/>
              </a:buClr>
              <a:buSzPts val="2200"/>
              <a:buFont typeface="Arial"/>
              <a:buNone/>
              <a:defRPr b="0" i="0" sz="2400" cap="none"/>
            </a:lvl1pPr>
            <a:lvl2pPr lvl="1" rtl="0" algn="ctr">
              <a:lnSpc>
                <a:spcPct val="90000"/>
              </a:lnSpc>
              <a:spcBef>
                <a:spcPts val="0"/>
              </a:spcBef>
              <a:spcAft>
                <a:spcPts val="0"/>
              </a:spcAft>
              <a:buClr>
                <a:schemeClr val="lt1"/>
              </a:buClr>
              <a:buSzPts val="1400"/>
              <a:buNone/>
              <a:defRPr sz="1500"/>
            </a:lvl2pPr>
            <a:lvl3pPr lvl="2" rtl="0" algn="ctr">
              <a:lnSpc>
                <a:spcPct val="90000"/>
              </a:lnSpc>
              <a:spcBef>
                <a:spcPts val="900"/>
              </a:spcBef>
              <a:spcAft>
                <a:spcPts val="0"/>
              </a:spcAft>
              <a:buClr>
                <a:schemeClr val="lt1"/>
              </a:buClr>
              <a:buSzPts val="1400"/>
              <a:buNone/>
              <a:defRPr sz="1400"/>
            </a:lvl3pPr>
            <a:lvl4pPr lvl="3" rtl="0" algn="ctr">
              <a:lnSpc>
                <a:spcPct val="90000"/>
              </a:lnSpc>
              <a:spcBef>
                <a:spcPts val="900"/>
              </a:spcBef>
              <a:spcAft>
                <a:spcPts val="0"/>
              </a:spcAft>
              <a:buClr>
                <a:schemeClr val="lt1"/>
              </a:buClr>
              <a:buSzPts val="1200"/>
              <a:buNone/>
              <a:defRPr sz="1200"/>
            </a:lvl4pPr>
            <a:lvl5pPr lvl="4" rtl="0" algn="ctr">
              <a:lnSpc>
                <a:spcPct val="90000"/>
              </a:lnSpc>
              <a:spcBef>
                <a:spcPts val="900"/>
              </a:spcBef>
              <a:spcAft>
                <a:spcPts val="0"/>
              </a:spcAft>
              <a:buClr>
                <a:schemeClr val="lt1"/>
              </a:buClr>
              <a:buSzPts val="1200"/>
              <a:buNone/>
              <a:defRPr sz="1200"/>
            </a:lvl5pPr>
            <a:lvl6pPr lvl="5" rtl="0" algn="ctr">
              <a:lnSpc>
                <a:spcPct val="90000"/>
              </a:lnSpc>
              <a:spcBef>
                <a:spcPts val="900"/>
              </a:spcBef>
              <a:spcAft>
                <a:spcPts val="0"/>
              </a:spcAft>
              <a:buClr>
                <a:schemeClr val="lt1"/>
              </a:buClr>
              <a:buSzPts val="1200"/>
              <a:buNone/>
              <a:defRPr sz="1200"/>
            </a:lvl6pPr>
            <a:lvl7pPr lvl="6" rtl="0" algn="ctr">
              <a:lnSpc>
                <a:spcPct val="90000"/>
              </a:lnSpc>
              <a:spcBef>
                <a:spcPts val="400"/>
              </a:spcBef>
              <a:spcAft>
                <a:spcPts val="0"/>
              </a:spcAft>
              <a:buClr>
                <a:schemeClr val="lt1"/>
              </a:buClr>
              <a:buSzPts val="1200"/>
              <a:buNone/>
              <a:defRPr sz="1200"/>
            </a:lvl7pPr>
            <a:lvl8pPr lvl="7" rtl="0" algn="ctr">
              <a:lnSpc>
                <a:spcPct val="90000"/>
              </a:lnSpc>
              <a:spcBef>
                <a:spcPts val="400"/>
              </a:spcBef>
              <a:spcAft>
                <a:spcPts val="0"/>
              </a:spcAft>
              <a:buClr>
                <a:schemeClr val="lt1"/>
              </a:buClr>
              <a:buSzPts val="1200"/>
              <a:buNone/>
              <a:defRPr sz="1200"/>
            </a:lvl8pPr>
            <a:lvl9pPr lvl="8" rtl="0" algn="ctr">
              <a:lnSpc>
                <a:spcPct val="90000"/>
              </a:lnSpc>
              <a:spcBef>
                <a:spcPts val="400"/>
              </a:spcBef>
              <a:spcAft>
                <a:spcPts val="0"/>
              </a:spcAft>
              <a:buClr>
                <a:schemeClr val="lt1"/>
              </a:buClr>
              <a:buSzPts val="1200"/>
              <a:buNone/>
              <a:defRPr sz="1200"/>
            </a:lvl9pPr>
          </a:lstStyle>
          <a:p/>
        </p:txBody>
      </p:sp>
      <p:sp>
        <p:nvSpPr>
          <p:cNvPr id="174" name="Google Shape;174;p39"/>
          <p:cNvSpPr txBox="1"/>
          <p:nvPr>
            <p:ph idx="2" type="body"/>
          </p:nvPr>
        </p:nvSpPr>
        <p:spPr>
          <a:xfrm>
            <a:off x="457199" y="3262284"/>
            <a:ext cx="2847900" cy="276900"/>
          </a:xfrm>
          <a:prstGeom prst="rect">
            <a:avLst/>
          </a:prstGeom>
          <a:noFill/>
          <a:ln>
            <a:noFill/>
          </a:ln>
        </p:spPr>
        <p:txBody>
          <a:bodyPr anchorCtr="0" anchor="t" bIns="34275" lIns="0" spcFirstLastPara="1" rIns="0" wrap="square" tIns="34275">
            <a:spAutoFit/>
          </a:bodyPr>
          <a:lstStyle>
            <a:lvl1pPr indent="-228600" lvl="0" marL="457200" rtl="0" algn="l">
              <a:lnSpc>
                <a:spcPct val="90000"/>
              </a:lnSpc>
              <a:spcBef>
                <a:spcPts val="0"/>
              </a:spcBef>
              <a:spcAft>
                <a:spcPts val="0"/>
              </a:spcAft>
              <a:buClr>
                <a:schemeClr val="lt1"/>
              </a:buClr>
              <a:buSzPts val="1400"/>
              <a:buNone/>
              <a:defRPr b="0" i="0" sz="1500" cap="none"/>
            </a:lvl1pPr>
            <a:lvl2pPr indent="-304800" lvl="1" marL="914400" rtl="0" algn="l">
              <a:lnSpc>
                <a:spcPct val="90000"/>
              </a:lnSpc>
              <a:spcBef>
                <a:spcPts val="0"/>
              </a:spcBef>
              <a:spcAft>
                <a:spcPts val="0"/>
              </a:spcAft>
              <a:buClr>
                <a:schemeClr val="lt1"/>
              </a:buClr>
              <a:buSzPts val="1200"/>
              <a:buChar char="▪"/>
              <a:defRPr/>
            </a:lvl2pPr>
            <a:lvl3pPr indent="-317500" lvl="2" marL="1371600" rtl="0" algn="l">
              <a:lnSpc>
                <a:spcPct val="90000"/>
              </a:lnSpc>
              <a:spcBef>
                <a:spcPts val="900"/>
              </a:spcBef>
              <a:spcAft>
                <a:spcPts val="0"/>
              </a:spcAft>
              <a:buClr>
                <a:schemeClr val="lt1"/>
              </a:buClr>
              <a:buSzPts val="1400"/>
              <a:buChar char="–"/>
              <a:defRPr/>
            </a:lvl3pPr>
            <a:lvl4pPr indent="-317500" lvl="3" marL="1828800" rtl="0" algn="l">
              <a:lnSpc>
                <a:spcPct val="90000"/>
              </a:lnSpc>
              <a:spcBef>
                <a:spcPts val="900"/>
              </a:spcBef>
              <a:spcAft>
                <a:spcPts val="0"/>
              </a:spcAft>
              <a:buClr>
                <a:schemeClr val="lt1"/>
              </a:buClr>
              <a:buSzPts val="1400"/>
              <a:buChar char="•"/>
              <a:defRPr/>
            </a:lvl4pPr>
            <a:lvl5pPr indent="-317500" lvl="4" marL="2286000" rtl="0" algn="l">
              <a:lnSpc>
                <a:spcPct val="90000"/>
              </a:lnSpc>
              <a:spcBef>
                <a:spcPts val="900"/>
              </a:spcBef>
              <a:spcAft>
                <a:spcPts val="0"/>
              </a:spcAft>
              <a:buClr>
                <a:schemeClr val="lt1"/>
              </a:buClr>
              <a:buSzPts val="1400"/>
              <a:buChar char="•"/>
              <a:defRPr/>
            </a:lvl5pPr>
            <a:lvl6pPr indent="-317500" lvl="5" marL="2743200" rtl="0" algn="l">
              <a:lnSpc>
                <a:spcPct val="90000"/>
              </a:lnSpc>
              <a:spcBef>
                <a:spcPts val="9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75" name="Google Shape;175;p39"/>
          <p:cNvSpPr txBox="1"/>
          <p:nvPr>
            <p:ph idx="3" type="body"/>
          </p:nvPr>
        </p:nvSpPr>
        <p:spPr>
          <a:xfrm>
            <a:off x="457199" y="1291026"/>
            <a:ext cx="4857900" cy="193800"/>
          </a:xfrm>
          <a:prstGeom prst="rect">
            <a:avLst/>
          </a:prstGeom>
          <a:noFill/>
          <a:ln>
            <a:noFill/>
          </a:ln>
        </p:spPr>
        <p:txBody>
          <a:bodyPr anchorCtr="0" anchor="t" bIns="34275" lIns="0" spcFirstLastPara="1" rIns="0" wrap="square" tIns="34275">
            <a:spAutoFit/>
          </a:bodyPr>
          <a:lstStyle>
            <a:lvl1pPr indent="-228600" lvl="0" marL="457200" rtl="0" algn="l">
              <a:lnSpc>
                <a:spcPct val="90000"/>
              </a:lnSpc>
              <a:spcBef>
                <a:spcPts val="0"/>
              </a:spcBef>
              <a:spcAft>
                <a:spcPts val="0"/>
              </a:spcAft>
              <a:buClr>
                <a:schemeClr val="lt1"/>
              </a:buClr>
              <a:buSzPts val="800"/>
              <a:buNone/>
              <a:defRPr b="1" i="0" sz="900" cap="none"/>
            </a:lvl1pPr>
            <a:lvl2pPr indent="-304800" lvl="1" marL="914400" rtl="0" algn="l">
              <a:lnSpc>
                <a:spcPct val="90000"/>
              </a:lnSpc>
              <a:spcBef>
                <a:spcPts val="0"/>
              </a:spcBef>
              <a:spcAft>
                <a:spcPts val="0"/>
              </a:spcAft>
              <a:buClr>
                <a:schemeClr val="lt1"/>
              </a:buClr>
              <a:buSzPts val="1200"/>
              <a:buChar char="▪"/>
              <a:defRPr/>
            </a:lvl2pPr>
            <a:lvl3pPr indent="-317500" lvl="2" marL="1371600" rtl="0" algn="l">
              <a:lnSpc>
                <a:spcPct val="90000"/>
              </a:lnSpc>
              <a:spcBef>
                <a:spcPts val="900"/>
              </a:spcBef>
              <a:spcAft>
                <a:spcPts val="0"/>
              </a:spcAft>
              <a:buClr>
                <a:schemeClr val="lt1"/>
              </a:buClr>
              <a:buSzPts val="1400"/>
              <a:buChar char="–"/>
              <a:defRPr/>
            </a:lvl3pPr>
            <a:lvl4pPr indent="-317500" lvl="3" marL="1828800" rtl="0" algn="l">
              <a:lnSpc>
                <a:spcPct val="90000"/>
              </a:lnSpc>
              <a:spcBef>
                <a:spcPts val="900"/>
              </a:spcBef>
              <a:spcAft>
                <a:spcPts val="0"/>
              </a:spcAft>
              <a:buClr>
                <a:schemeClr val="lt1"/>
              </a:buClr>
              <a:buSzPts val="1400"/>
              <a:buChar char="•"/>
              <a:defRPr/>
            </a:lvl4pPr>
            <a:lvl5pPr indent="-317500" lvl="4" marL="2286000" rtl="0" algn="l">
              <a:lnSpc>
                <a:spcPct val="90000"/>
              </a:lnSpc>
              <a:spcBef>
                <a:spcPts val="900"/>
              </a:spcBef>
              <a:spcAft>
                <a:spcPts val="0"/>
              </a:spcAft>
              <a:buClr>
                <a:schemeClr val="lt1"/>
              </a:buClr>
              <a:buSzPts val="1400"/>
              <a:buChar char="•"/>
              <a:defRPr/>
            </a:lvl5pPr>
            <a:lvl6pPr indent="-317500" lvl="5" marL="2743200" rtl="0" algn="l">
              <a:lnSpc>
                <a:spcPct val="90000"/>
              </a:lnSpc>
              <a:spcBef>
                <a:spcPts val="9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76" name="Google Shape;176;p39"/>
          <p:cNvSpPr txBox="1"/>
          <p:nvPr>
            <p:ph idx="4" type="body"/>
          </p:nvPr>
        </p:nvSpPr>
        <p:spPr>
          <a:xfrm>
            <a:off x="457199" y="3571875"/>
            <a:ext cx="2847900" cy="401700"/>
          </a:xfrm>
          <a:prstGeom prst="rect">
            <a:avLst/>
          </a:prstGeom>
          <a:noFill/>
          <a:ln>
            <a:noFill/>
          </a:ln>
        </p:spPr>
        <p:txBody>
          <a:bodyPr anchorCtr="0" anchor="t" bIns="34275" lIns="0" spcFirstLastPara="1" rIns="0" wrap="square" tIns="34275">
            <a:spAutoFit/>
          </a:bodyPr>
          <a:lstStyle>
            <a:lvl1pPr indent="-228600" lvl="0" marL="457200" rtl="0" algn="l">
              <a:lnSpc>
                <a:spcPct val="90000"/>
              </a:lnSpc>
              <a:spcBef>
                <a:spcPts val="0"/>
              </a:spcBef>
              <a:spcAft>
                <a:spcPts val="0"/>
              </a:spcAft>
              <a:buClr>
                <a:schemeClr val="lt1"/>
              </a:buClr>
              <a:buSzPts val="1100"/>
              <a:buNone/>
              <a:defRPr sz="1200"/>
            </a:lvl1pPr>
            <a:lvl2pPr indent="-304800" lvl="1" marL="914400" rtl="0" algn="l">
              <a:lnSpc>
                <a:spcPct val="90000"/>
              </a:lnSpc>
              <a:spcBef>
                <a:spcPts val="200"/>
              </a:spcBef>
              <a:spcAft>
                <a:spcPts val="0"/>
              </a:spcAft>
              <a:buClr>
                <a:schemeClr val="lt1"/>
              </a:buClr>
              <a:buSzPts val="1200"/>
              <a:buChar char="▪"/>
              <a:defRPr/>
            </a:lvl2pPr>
            <a:lvl3pPr indent="-317500" lvl="2" marL="1371600" rtl="0" algn="l">
              <a:lnSpc>
                <a:spcPct val="90000"/>
              </a:lnSpc>
              <a:spcBef>
                <a:spcPts val="900"/>
              </a:spcBef>
              <a:spcAft>
                <a:spcPts val="0"/>
              </a:spcAft>
              <a:buClr>
                <a:schemeClr val="lt1"/>
              </a:buClr>
              <a:buSzPts val="1400"/>
              <a:buChar char="–"/>
              <a:defRPr/>
            </a:lvl3pPr>
            <a:lvl4pPr indent="-317500" lvl="3" marL="1828800" rtl="0" algn="l">
              <a:lnSpc>
                <a:spcPct val="90000"/>
              </a:lnSpc>
              <a:spcBef>
                <a:spcPts val="900"/>
              </a:spcBef>
              <a:spcAft>
                <a:spcPts val="0"/>
              </a:spcAft>
              <a:buClr>
                <a:schemeClr val="lt1"/>
              </a:buClr>
              <a:buSzPts val="1400"/>
              <a:buChar char="•"/>
              <a:defRPr/>
            </a:lvl4pPr>
            <a:lvl5pPr indent="-317500" lvl="4" marL="2286000" rtl="0" algn="l">
              <a:lnSpc>
                <a:spcPct val="90000"/>
              </a:lnSpc>
              <a:spcBef>
                <a:spcPts val="900"/>
              </a:spcBef>
              <a:spcAft>
                <a:spcPts val="0"/>
              </a:spcAft>
              <a:buClr>
                <a:schemeClr val="lt1"/>
              </a:buClr>
              <a:buSzPts val="1400"/>
              <a:buChar char="•"/>
              <a:defRPr/>
            </a:lvl5pPr>
            <a:lvl6pPr indent="-317500" lvl="5" marL="2743200" rtl="0" algn="l">
              <a:lnSpc>
                <a:spcPct val="90000"/>
              </a:lnSpc>
              <a:spcBef>
                <a:spcPts val="9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77" name="Google Shape;177;p39"/>
          <p:cNvSpPr txBox="1"/>
          <p:nvPr/>
        </p:nvSpPr>
        <p:spPr>
          <a:xfrm>
            <a:off x="378357" y="4792360"/>
            <a:ext cx="29529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ja" sz="500" u="none" cap="none" strike="noStrike">
                <a:solidFill>
                  <a:schemeClr val="lt2"/>
                </a:solidFill>
                <a:latin typeface="Play"/>
                <a:ea typeface="Play"/>
                <a:cs typeface="Play"/>
                <a:sym typeface="Play"/>
              </a:rPr>
              <a:t>© 2022, Amazon Web Services, Inc. or its affiliates. All rights reserved. Amazon Confidential and Trademark.</a:t>
            </a:r>
            <a:endParaRPr sz="1100"/>
          </a:p>
        </p:txBody>
      </p:sp>
      <p:pic>
        <p:nvPicPr>
          <p:cNvPr id="178" name="Google Shape;178;p39"/>
          <p:cNvPicPr preferRelativeResize="0"/>
          <p:nvPr/>
        </p:nvPicPr>
        <p:blipFill rotWithShape="1">
          <a:blip r:embed="rId3">
            <a:alphaModFix/>
          </a:blip>
          <a:srcRect b="0" l="0" r="0" t="0"/>
          <a:stretch/>
        </p:blipFill>
        <p:spPr>
          <a:xfrm>
            <a:off x="469202" y="413567"/>
            <a:ext cx="752380" cy="450142"/>
          </a:xfrm>
          <a:prstGeom prst="rect">
            <a:avLst/>
          </a:prstGeom>
          <a:noFill/>
          <a:ln>
            <a:noFill/>
          </a:ln>
        </p:spPr>
      </p:pic>
      <p:sp>
        <p:nvSpPr>
          <p:cNvPr id="179" name="Google Shape;179;p39"/>
          <p:cNvSpPr txBox="1"/>
          <p:nvPr/>
        </p:nvSpPr>
        <p:spPr>
          <a:xfrm>
            <a:off x="1334193" y="322439"/>
            <a:ext cx="1535700" cy="531000"/>
          </a:xfrm>
          <a:prstGeom prst="rect">
            <a:avLst/>
          </a:prstGeom>
          <a:noFill/>
          <a:ln>
            <a:noFill/>
          </a:ln>
        </p:spPr>
        <p:txBody>
          <a:bodyPr anchorCtr="0" anchor="t" bIns="34275" lIns="0" spcFirstLastPara="1" rIns="68575" wrap="square" tIns="34275">
            <a:spAutoFit/>
          </a:bodyPr>
          <a:lstStyle/>
          <a:p>
            <a:pPr indent="0" lvl="0" marL="0" marR="0" rtl="0" algn="l">
              <a:spcBef>
                <a:spcPts val="0"/>
              </a:spcBef>
              <a:spcAft>
                <a:spcPts val="0"/>
              </a:spcAft>
              <a:buNone/>
            </a:pPr>
            <a:r>
              <a:rPr b="0" i="0" lang="ja" sz="1500" u="none" cap="none" strike="noStrike">
                <a:solidFill>
                  <a:schemeClr val="lt1"/>
                </a:solidFill>
                <a:latin typeface="Play"/>
                <a:ea typeface="Play"/>
                <a:cs typeface="Play"/>
                <a:sym typeface="Play"/>
              </a:rPr>
              <a:t>professional</a:t>
            </a:r>
            <a:endParaRPr sz="1100"/>
          </a:p>
          <a:p>
            <a:pPr indent="0" lvl="0" marL="0" marR="0" rtl="0" algn="l">
              <a:spcBef>
                <a:spcPts val="0"/>
              </a:spcBef>
              <a:spcAft>
                <a:spcPts val="0"/>
              </a:spcAft>
              <a:buNone/>
            </a:pPr>
            <a:r>
              <a:rPr b="0" i="0" lang="ja" sz="1500" u="none" cap="none" strike="noStrike">
                <a:solidFill>
                  <a:schemeClr val="lt1"/>
                </a:solidFill>
                <a:latin typeface="Play"/>
                <a:ea typeface="Play"/>
                <a:cs typeface="Play"/>
                <a:sym typeface="Play"/>
              </a:rPr>
              <a:t>services</a:t>
            </a:r>
            <a:endParaRPr sz="1100"/>
          </a:p>
        </p:txBody>
      </p:sp>
    </p:spTree>
  </p:cSld>
  <p:clrMapOvr>
    <a:masterClrMapping/>
  </p:clrMapOvr>
  <p:extLst>
    <p:ext uri="{DCECCB84-F9BA-43D5-87BE-67443E8EF086}">
      <p15:sldGuideLst>
        <p15:guide id="1" pos="3348">
          <p15:clr>
            <a:srgbClr val="FBAE40"/>
          </p15:clr>
        </p15:guide>
        <p15:guide id="2" orient="horz" pos="2052">
          <p15:clr>
            <a:srgbClr val="FBAE40"/>
          </p15:clr>
        </p15:guide>
        <p15:guide id="3" orient="horz" pos="954">
          <p15:clr>
            <a:srgbClr val="FBAE40"/>
          </p15:clr>
        </p15:guide>
        <p15:guide id="4" orient="horz" pos="129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0" name="Shape 180"/>
        <p:cNvGrpSpPr/>
        <p:nvPr/>
      </p:nvGrpSpPr>
      <p:grpSpPr>
        <a:xfrm>
          <a:off x="0" y="0"/>
          <a:ext cx="0" cy="0"/>
          <a:chOff x="0" y="0"/>
          <a:chExt cx="0" cy="0"/>
        </a:xfrm>
      </p:grpSpPr>
      <p:sp>
        <p:nvSpPr>
          <p:cNvPr id="181" name="Google Shape;181;p40"/>
          <p:cNvSpPr txBox="1"/>
          <p:nvPr>
            <p:ph type="title"/>
          </p:nvPr>
        </p:nvSpPr>
        <p:spPr>
          <a:xfrm>
            <a:off x="198000" y="157231"/>
            <a:ext cx="8229600" cy="401700"/>
          </a:xfrm>
          <a:prstGeom prst="rect">
            <a:avLst/>
          </a:prstGeom>
          <a:noFill/>
          <a:ln>
            <a:noFill/>
          </a:ln>
        </p:spPr>
        <p:txBody>
          <a:bodyPr anchorCtr="0" anchor="t" bIns="34275" lIns="0" spcFirstLastPara="1" rIns="0" wrap="square" tIns="34275">
            <a:spAutoFit/>
          </a:bodyPr>
          <a:lstStyle>
            <a:lvl1pPr lvl="0" rtl="0" algn="l">
              <a:lnSpc>
                <a:spcPct val="90000"/>
              </a:lnSpc>
              <a:spcBef>
                <a:spcPts val="0"/>
              </a:spcBef>
              <a:spcAft>
                <a:spcPts val="0"/>
              </a:spcAft>
              <a:buClr>
                <a:schemeClr val="lt1"/>
              </a:buClr>
              <a:buSzPts val="2400"/>
              <a:buFont typeface="Play"/>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2" name="Google Shape;182;p40"/>
          <p:cNvSpPr txBox="1"/>
          <p:nvPr>
            <p:ph idx="10" type="dt"/>
          </p:nvPr>
        </p:nvSpPr>
        <p:spPr>
          <a:xfrm>
            <a:off x="628650" y="5214938"/>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3" name="Google Shape;183;p40"/>
          <p:cNvSpPr txBox="1"/>
          <p:nvPr>
            <p:ph idx="11" type="ftr"/>
          </p:nvPr>
        </p:nvSpPr>
        <p:spPr>
          <a:xfrm>
            <a:off x="3028950" y="5214938"/>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4" name="Google Shape;184;p40"/>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Option 3">
  <p:cSld name="Section Header Option 3">
    <p:spTree>
      <p:nvGrpSpPr>
        <p:cNvPr id="185" name="Shape 185"/>
        <p:cNvGrpSpPr/>
        <p:nvPr/>
      </p:nvGrpSpPr>
      <p:grpSpPr>
        <a:xfrm>
          <a:off x="0" y="0"/>
          <a:ext cx="0" cy="0"/>
          <a:chOff x="0" y="0"/>
          <a:chExt cx="0" cy="0"/>
        </a:xfrm>
      </p:grpSpPr>
      <p:pic>
        <p:nvPicPr>
          <p:cNvPr id="186" name="Google Shape;186;p4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7" name="Google Shape;187;p41"/>
          <p:cNvSpPr txBox="1"/>
          <p:nvPr>
            <p:ph type="title"/>
          </p:nvPr>
        </p:nvSpPr>
        <p:spPr>
          <a:xfrm>
            <a:off x="457200" y="2038527"/>
            <a:ext cx="5867400" cy="1066500"/>
          </a:xfrm>
          <a:prstGeom prst="rect">
            <a:avLst/>
          </a:prstGeom>
          <a:noFill/>
          <a:ln>
            <a:noFill/>
          </a:ln>
        </p:spPr>
        <p:txBody>
          <a:bodyPr anchorCtr="0" anchor="ctr" bIns="34275" lIns="0" spcFirstLastPara="1" rIns="0" wrap="square" tIns="34275">
            <a:spAutoFit/>
          </a:bodyPr>
          <a:lstStyle>
            <a:lvl1pPr lvl="0" rtl="0" algn="l">
              <a:lnSpc>
                <a:spcPct val="90000"/>
              </a:lnSpc>
              <a:spcBef>
                <a:spcPts val="0"/>
              </a:spcBef>
              <a:spcAft>
                <a:spcPts val="0"/>
              </a:spcAft>
              <a:buClr>
                <a:schemeClr val="lt1"/>
              </a:buClr>
              <a:buSzPts val="3600"/>
              <a:buFont typeface="Play"/>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88" name="Google Shape;188;p41"/>
          <p:cNvSpPr txBox="1"/>
          <p:nvPr>
            <p:ph idx="10" type="dt"/>
          </p:nvPr>
        </p:nvSpPr>
        <p:spPr>
          <a:xfrm>
            <a:off x="628650" y="5214938"/>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89" name="Google Shape;189;p41"/>
          <p:cNvSpPr txBox="1"/>
          <p:nvPr>
            <p:ph idx="11" type="ftr"/>
          </p:nvPr>
        </p:nvSpPr>
        <p:spPr>
          <a:xfrm>
            <a:off x="3028950" y="5214938"/>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0" name="Google Shape;190;p41"/>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400">
                <a:solidFill>
                  <a:schemeClr val="lt1"/>
                </a:solidFill>
                <a:latin typeface="Play"/>
                <a:ea typeface="Play"/>
                <a:cs typeface="Play"/>
                <a:sym typeface="Play"/>
              </a:defRPr>
            </a:lvl1pPr>
            <a:lvl2pPr indent="0" lvl="1" marL="0" rtl="0" algn="r">
              <a:spcBef>
                <a:spcPts val="0"/>
              </a:spcBef>
              <a:buNone/>
              <a:defRPr sz="1400">
                <a:solidFill>
                  <a:schemeClr val="lt1"/>
                </a:solidFill>
                <a:latin typeface="Play"/>
                <a:ea typeface="Play"/>
                <a:cs typeface="Play"/>
                <a:sym typeface="Play"/>
              </a:defRPr>
            </a:lvl2pPr>
            <a:lvl3pPr indent="0" lvl="2" marL="0" rtl="0" algn="r">
              <a:spcBef>
                <a:spcPts val="0"/>
              </a:spcBef>
              <a:buNone/>
              <a:defRPr sz="1400">
                <a:solidFill>
                  <a:schemeClr val="lt1"/>
                </a:solidFill>
                <a:latin typeface="Play"/>
                <a:ea typeface="Play"/>
                <a:cs typeface="Play"/>
                <a:sym typeface="Play"/>
              </a:defRPr>
            </a:lvl3pPr>
            <a:lvl4pPr indent="0" lvl="3" marL="0" rtl="0" algn="r">
              <a:spcBef>
                <a:spcPts val="0"/>
              </a:spcBef>
              <a:buNone/>
              <a:defRPr sz="1400">
                <a:solidFill>
                  <a:schemeClr val="lt1"/>
                </a:solidFill>
                <a:latin typeface="Play"/>
                <a:ea typeface="Play"/>
                <a:cs typeface="Play"/>
                <a:sym typeface="Play"/>
              </a:defRPr>
            </a:lvl4pPr>
            <a:lvl5pPr indent="0" lvl="4" marL="0" rtl="0" algn="r">
              <a:spcBef>
                <a:spcPts val="0"/>
              </a:spcBef>
              <a:buNone/>
              <a:defRPr sz="1400">
                <a:solidFill>
                  <a:schemeClr val="lt1"/>
                </a:solidFill>
                <a:latin typeface="Play"/>
                <a:ea typeface="Play"/>
                <a:cs typeface="Play"/>
                <a:sym typeface="Play"/>
              </a:defRPr>
            </a:lvl5pPr>
            <a:lvl6pPr indent="0" lvl="5" marL="0" rtl="0" algn="r">
              <a:spcBef>
                <a:spcPts val="0"/>
              </a:spcBef>
              <a:buNone/>
              <a:defRPr sz="1400">
                <a:solidFill>
                  <a:schemeClr val="lt1"/>
                </a:solidFill>
                <a:latin typeface="Play"/>
                <a:ea typeface="Play"/>
                <a:cs typeface="Play"/>
                <a:sym typeface="Play"/>
              </a:defRPr>
            </a:lvl6pPr>
            <a:lvl7pPr indent="0" lvl="6" marL="0" rtl="0" algn="r">
              <a:spcBef>
                <a:spcPts val="0"/>
              </a:spcBef>
              <a:buNone/>
              <a:defRPr sz="1400">
                <a:solidFill>
                  <a:schemeClr val="lt1"/>
                </a:solidFill>
                <a:latin typeface="Play"/>
                <a:ea typeface="Play"/>
                <a:cs typeface="Play"/>
                <a:sym typeface="Play"/>
              </a:defRPr>
            </a:lvl7pPr>
            <a:lvl8pPr indent="0" lvl="7" marL="0" rtl="0" algn="r">
              <a:spcBef>
                <a:spcPts val="0"/>
              </a:spcBef>
              <a:buNone/>
              <a:defRPr sz="1400">
                <a:solidFill>
                  <a:schemeClr val="lt1"/>
                </a:solidFill>
                <a:latin typeface="Play"/>
                <a:ea typeface="Play"/>
                <a:cs typeface="Play"/>
                <a:sym typeface="Play"/>
              </a:defRPr>
            </a:lvl8pPr>
            <a:lvl9pPr indent="0" lvl="8" marL="0" rtl="0" algn="r">
              <a:spcBef>
                <a:spcPts val="0"/>
              </a:spcBef>
              <a:buNone/>
              <a:defRPr sz="1400">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ja"/>
              <a:t>‹#›</a:t>
            </a:fld>
            <a:endParaRPr/>
          </a:p>
        </p:txBody>
      </p:sp>
      <p:sp>
        <p:nvSpPr>
          <p:cNvPr id="191" name="Google Shape;191;p41"/>
          <p:cNvSpPr txBox="1"/>
          <p:nvPr/>
        </p:nvSpPr>
        <p:spPr>
          <a:xfrm>
            <a:off x="3095514" y="4852469"/>
            <a:ext cx="29529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500">
                <a:solidFill>
                  <a:schemeClr val="lt1"/>
                </a:solidFill>
                <a:latin typeface="Play"/>
                <a:ea typeface="Play"/>
                <a:cs typeface="Play"/>
                <a:sym typeface="Play"/>
              </a:rPr>
              <a:t>© 2022, Amazon Web Services, Inc. or its affiliates. All rights reserved. Amazon Confidential and Trademark.</a:t>
            </a:r>
            <a:endParaRPr sz="1100"/>
          </a:p>
        </p:txBody>
      </p:sp>
      <p:grpSp>
        <p:nvGrpSpPr>
          <p:cNvPr id="192" name="Google Shape;192;p41"/>
          <p:cNvGrpSpPr/>
          <p:nvPr/>
        </p:nvGrpSpPr>
        <p:grpSpPr>
          <a:xfrm>
            <a:off x="252000" y="4737053"/>
            <a:ext cx="908963" cy="254025"/>
            <a:chOff x="336000" y="6262434"/>
            <a:chExt cx="1211950" cy="338700"/>
          </a:xfrm>
        </p:grpSpPr>
        <p:pic>
          <p:nvPicPr>
            <p:cNvPr id="193" name="Google Shape;193;p41"/>
            <p:cNvPicPr preferRelativeResize="0"/>
            <p:nvPr/>
          </p:nvPicPr>
          <p:blipFill rotWithShape="1">
            <a:blip r:embed="rId3">
              <a:alphaModFix/>
            </a:blip>
            <a:srcRect b="0" l="0" r="0" t="0"/>
            <a:stretch/>
          </p:blipFill>
          <p:spPr>
            <a:xfrm>
              <a:off x="336000" y="6335089"/>
              <a:ext cx="348827" cy="208700"/>
            </a:xfrm>
            <a:prstGeom prst="rect">
              <a:avLst/>
            </a:prstGeom>
            <a:noFill/>
            <a:ln>
              <a:noFill/>
            </a:ln>
          </p:spPr>
        </p:pic>
        <p:sp>
          <p:nvSpPr>
            <p:cNvPr id="194" name="Google Shape;194;p41"/>
            <p:cNvSpPr txBox="1"/>
            <p:nvPr/>
          </p:nvSpPr>
          <p:spPr>
            <a:xfrm>
              <a:off x="768850" y="6262434"/>
              <a:ext cx="779100" cy="338700"/>
            </a:xfrm>
            <a:prstGeom prst="rect">
              <a:avLst/>
            </a:prstGeom>
            <a:noFill/>
            <a:ln>
              <a:noFill/>
            </a:ln>
          </p:spPr>
          <p:txBody>
            <a:bodyPr anchorCtr="0" anchor="t" bIns="34275" lIns="0" spcFirstLastPara="1" rIns="68575" wrap="square" tIns="34275">
              <a:spAutoFit/>
            </a:bodyPr>
            <a:lstStyle/>
            <a:p>
              <a:pPr indent="0" lvl="0" marL="0" marR="0" rtl="0" algn="l">
                <a:spcBef>
                  <a:spcPts val="0"/>
                </a:spcBef>
                <a:spcAft>
                  <a:spcPts val="0"/>
                </a:spcAft>
                <a:buNone/>
              </a:pPr>
              <a:r>
                <a:rPr lang="ja" sz="600">
                  <a:solidFill>
                    <a:schemeClr val="lt1"/>
                  </a:solidFill>
                  <a:latin typeface="Play"/>
                  <a:ea typeface="Play"/>
                  <a:cs typeface="Play"/>
                  <a:sym typeface="Play"/>
                </a:rPr>
                <a:t>professional</a:t>
              </a:r>
              <a:endParaRPr sz="1100"/>
            </a:p>
            <a:p>
              <a:pPr indent="0" lvl="0" marL="0" marR="0" rtl="0" algn="l">
                <a:spcBef>
                  <a:spcPts val="0"/>
                </a:spcBef>
                <a:spcAft>
                  <a:spcPts val="0"/>
                </a:spcAft>
                <a:buNone/>
              </a:pPr>
              <a:r>
                <a:rPr lang="ja" sz="600">
                  <a:solidFill>
                    <a:schemeClr val="lt1"/>
                  </a:solidFill>
                  <a:latin typeface="Play"/>
                  <a:ea typeface="Play"/>
                  <a:cs typeface="Play"/>
                  <a:sym typeface="Play"/>
                </a:rPr>
                <a:t>services</a:t>
              </a:r>
              <a:endParaRPr sz="1100"/>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95" name="Shape 195"/>
        <p:cNvGrpSpPr/>
        <p:nvPr/>
      </p:nvGrpSpPr>
      <p:grpSpPr>
        <a:xfrm>
          <a:off x="0" y="0"/>
          <a:ext cx="0" cy="0"/>
          <a:chOff x="0" y="0"/>
          <a:chExt cx="0" cy="0"/>
        </a:xfrm>
      </p:grpSpPr>
      <p:sp>
        <p:nvSpPr>
          <p:cNvPr id="196" name="Google Shape;196;p42"/>
          <p:cNvSpPr txBox="1"/>
          <p:nvPr>
            <p:ph type="title"/>
          </p:nvPr>
        </p:nvSpPr>
        <p:spPr>
          <a:xfrm>
            <a:off x="198000" y="157231"/>
            <a:ext cx="8229600" cy="401700"/>
          </a:xfrm>
          <a:prstGeom prst="rect">
            <a:avLst/>
          </a:prstGeom>
          <a:noFill/>
          <a:ln>
            <a:noFill/>
          </a:ln>
        </p:spPr>
        <p:txBody>
          <a:bodyPr anchorCtr="0" anchor="t" bIns="34275" lIns="0" spcFirstLastPara="1" rIns="0" wrap="square" tIns="34275">
            <a:spAutoFit/>
          </a:bodyPr>
          <a:lstStyle>
            <a:lvl1pPr lvl="0" rtl="0" algn="l">
              <a:lnSpc>
                <a:spcPct val="90000"/>
              </a:lnSpc>
              <a:spcBef>
                <a:spcPts val="0"/>
              </a:spcBef>
              <a:spcAft>
                <a:spcPts val="0"/>
              </a:spcAft>
              <a:buClr>
                <a:schemeClr val="lt1"/>
              </a:buClr>
              <a:buSzPts val="2400"/>
              <a:buFont typeface="Play"/>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7" name="Google Shape;197;p42"/>
          <p:cNvSpPr txBox="1"/>
          <p:nvPr>
            <p:ph idx="10" type="dt"/>
          </p:nvPr>
        </p:nvSpPr>
        <p:spPr>
          <a:xfrm>
            <a:off x="628650" y="5214938"/>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8" name="Google Shape;198;p42"/>
          <p:cNvSpPr txBox="1"/>
          <p:nvPr>
            <p:ph idx="11" type="ftr"/>
          </p:nvPr>
        </p:nvSpPr>
        <p:spPr>
          <a:xfrm>
            <a:off x="3028950" y="5214938"/>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99" name="Google Shape;199;p42"/>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Image">
  <p:cSld name="Title, Content, and Image">
    <p:spTree>
      <p:nvGrpSpPr>
        <p:cNvPr id="200" name="Shape 200"/>
        <p:cNvGrpSpPr/>
        <p:nvPr/>
      </p:nvGrpSpPr>
      <p:grpSpPr>
        <a:xfrm>
          <a:off x="0" y="0"/>
          <a:ext cx="0" cy="0"/>
          <a:chOff x="0" y="0"/>
          <a:chExt cx="0" cy="0"/>
        </a:xfrm>
      </p:grpSpPr>
      <p:sp>
        <p:nvSpPr>
          <p:cNvPr id="201" name="Google Shape;201;p43"/>
          <p:cNvSpPr txBox="1"/>
          <p:nvPr>
            <p:ph type="title"/>
          </p:nvPr>
        </p:nvSpPr>
        <p:spPr>
          <a:xfrm>
            <a:off x="457200" y="685801"/>
            <a:ext cx="4000500" cy="814500"/>
          </a:xfrm>
          <a:prstGeom prst="rect">
            <a:avLst/>
          </a:prstGeom>
          <a:noFill/>
          <a:ln>
            <a:noFill/>
          </a:ln>
        </p:spPr>
        <p:txBody>
          <a:bodyPr anchorCtr="0" anchor="t" bIns="34275" lIns="0" spcFirstLastPara="1" rIns="0" wrap="square" tIns="34275">
            <a:spAutoFit/>
          </a:bodyPr>
          <a:lstStyle>
            <a:lvl1pPr lvl="0" rtl="0" algn="l">
              <a:lnSpc>
                <a:spcPct val="90000"/>
              </a:lnSpc>
              <a:spcBef>
                <a:spcPts val="0"/>
              </a:spcBef>
              <a:spcAft>
                <a:spcPts val="0"/>
              </a:spcAft>
              <a:buClr>
                <a:schemeClr val="lt1"/>
              </a:buClr>
              <a:buSzPts val="2400"/>
              <a:buFont typeface="Play"/>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2" name="Google Shape;202;p43"/>
          <p:cNvSpPr txBox="1"/>
          <p:nvPr>
            <p:ph idx="1" type="body"/>
          </p:nvPr>
        </p:nvSpPr>
        <p:spPr>
          <a:xfrm>
            <a:off x="457200" y="1628775"/>
            <a:ext cx="4000500" cy="3028800"/>
          </a:xfrm>
          <a:prstGeom prst="rect">
            <a:avLst/>
          </a:prstGeom>
          <a:noFill/>
          <a:ln>
            <a:noFill/>
          </a:ln>
        </p:spPr>
        <p:txBody>
          <a:bodyPr anchorCtr="0" anchor="t" bIns="34275" lIns="0" spcFirstLastPara="1" rIns="0" wrap="square" tIns="34275">
            <a:spAutoFit/>
          </a:bodyPr>
          <a:lstStyle>
            <a:lvl1pPr indent="-228600" lvl="0" marL="457200" rtl="0" algn="l">
              <a:lnSpc>
                <a:spcPct val="90000"/>
              </a:lnSpc>
              <a:spcBef>
                <a:spcPts val="0"/>
              </a:spcBef>
              <a:spcAft>
                <a:spcPts val="0"/>
              </a:spcAft>
              <a:buClr>
                <a:schemeClr val="lt1"/>
              </a:buClr>
              <a:buSzPts val="1600"/>
              <a:buNone/>
              <a:defRPr sz="1800"/>
            </a:lvl1pPr>
            <a:lvl2pPr indent="-228600" lvl="1" marL="914400" rtl="0" algn="l">
              <a:lnSpc>
                <a:spcPct val="90000"/>
              </a:lnSpc>
              <a:spcBef>
                <a:spcPts val="1400"/>
              </a:spcBef>
              <a:spcAft>
                <a:spcPts val="0"/>
              </a:spcAft>
              <a:buClr>
                <a:schemeClr val="lt1"/>
              </a:buClr>
              <a:buSzPts val="1400"/>
              <a:buNone/>
              <a:defRPr sz="1500"/>
            </a:lvl2pPr>
            <a:lvl3pPr indent="-228600" lvl="2" marL="1371600" rtl="0" algn="l">
              <a:lnSpc>
                <a:spcPct val="90000"/>
              </a:lnSpc>
              <a:spcBef>
                <a:spcPts val="1400"/>
              </a:spcBef>
              <a:spcAft>
                <a:spcPts val="0"/>
              </a:spcAft>
              <a:buClr>
                <a:schemeClr val="lt1"/>
              </a:buClr>
              <a:buSzPts val="1400"/>
              <a:buNone/>
              <a:defRPr sz="1400"/>
            </a:lvl3pPr>
            <a:lvl4pPr indent="-228600" lvl="3" marL="1828800" rtl="0" algn="l">
              <a:lnSpc>
                <a:spcPct val="90000"/>
              </a:lnSpc>
              <a:spcBef>
                <a:spcPts val="1400"/>
              </a:spcBef>
              <a:spcAft>
                <a:spcPts val="0"/>
              </a:spcAft>
              <a:buClr>
                <a:schemeClr val="lt1"/>
              </a:buClr>
              <a:buSzPts val="1200"/>
              <a:buNone/>
              <a:defRPr sz="1200"/>
            </a:lvl4pPr>
            <a:lvl5pPr indent="-228600" lvl="4" marL="2286000" rtl="0" algn="l">
              <a:lnSpc>
                <a:spcPct val="90000"/>
              </a:lnSpc>
              <a:spcBef>
                <a:spcPts val="1400"/>
              </a:spcBef>
              <a:spcAft>
                <a:spcPts val="0"/>
              </a:spcAft>
              <a:buClr>
                <a:schemeClr val="lt1"/>
              </a:buClr>
              <a:buSzPts val="1200"/>
              <a:buNone/>
              <a:defRPr sz="1200"/>
            </a:lvl5pPr>
            <a:lvl6pPr indent="-317500" lvl="5" marL="2743200" rtl="0" algn="l">
              <a:lnSpc>
                <a:spcPct val="90000"/>
              </a:lnSpc>
              <a:spcBef>
                <a:spcPts val="1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03" name="Google Shape;203;p43"/>
          <p:cNvSpPr/>
          <p:nvPr>
            <p:ph idx="2" type="pic"/>
          </p:nvPr>
        </p:nvSpPr>
        <p:spPr>
          <a:xfrm>
            <a:off x="4686300" y="0"/>
            <a:ext cx="4457700" cy="5143500"/>
          </a:xfrm>
          <a:prstGeom prst="rect">
            <a:avLst/>
          </a:prstGeom>
          <a:noFill/>
          <a:ln>
            <a:noFill/>
          </a:ln>
        </p:spPr>
      </p:sp>
      <p:sp>
        <p:nvSpPr>
          <p:cNvPr id="204" name="Google Shape;204;p43"/>
          <p:cNvSpPr txBox="1"/>
          <p:nvPr>
            <p:ph idx="10" type="dt"/>
          </p:nvPr>
        </p:nvSpPr>
        <p:spPr>
          <a:xfrm>
            <a:off x="628650" y="5214938"/>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5" name="Google Shape;205;p43"/>
          <p:cNvSpPr txBox="1"/>
          <p:nvPr>
            <p:ph idx="11" type="ftr"/>
          </p:nvPr>
        </p:nvSpPr>
        <p:spPr>
          <a:xfrm>
            <a:off x="3028950" y="5214938"/>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206" name="Google Shape;206;p43"/>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extLst>
    <p:ext uri="{DCECCB84-F9BA-43D5-87BE-67443E8EF086}">
      <p15:sldGuideLst>
        <p15:guide id="1" orient="horz" pos="102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7" name="Shape 207"/>
        <p:cNvGrpSpPr/>
        <p:nvPr/>
      </p:nvGrpSpPr>
      <p:grpSpPr>
        <a:xfrm>
          <a:off x="0" y="0"/>
          <a:ext cx="0" cy="0"/>
          <a:chOff x="0" y="0"/>
          <a:chExt cx="0" cy="0"/>
        </a:xfrm>
      </p:grpSpPr>
      <p:sp>
        <p:nvSpPr>
          <p:cNvPr id="208" name="Google Shape;208;p44"/>
          <p:cNvSpPr txBox="1"/>
          <p:nvPr>
            <p:ph type="title"/>
          </p:nvPr>
        </p:nvSpPr>
        <p:spPr>
          <a:xfrm>
            <a:off x="457200" y="685801"/>
            <a:ext cx="8229600" cy="401700"/>
          </a:xfrm>
          <a:prstGeom prst="rect">
            <a:avLst/>
          </a:prstGeom>
          <a:noFill/>
          <a:ln>
            <a:noFill/>
          </a:ln>
        </p:spPr>
        <p:txBody>
          <a:bodyPr anchorCtr="0" anchor="t" bIns="34275" lIns="0" spcFirstLastPara="1" rIns="0" wrap="square" tIns="34275">
            <a:spAutoFit/>
          </a:bodyPr>
          <a:lstStyle>
            <a:lvl1pPr lvl="0" rtl="0" algn="l">
              <a:lnSpc>
                <a:spcPct val="90000"/>
              </a:lnSpc>
              <a:spcBef>
                <a:spcPts val="0"/>
              </a:spcBef>
              <a:spcAft>
                <a:spcPts val="0"/>
              </a:spcAft>
              <a:buClr>
                <a:schemeClr val="lt1"/>
              </a:buClr>
              <a:buSzPts val="3000"/>
              <a:buFont typeface="Play"/>
              <a:buNone/>
              <a:defRPr sz="3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09" name="Google Shape;209;p44"/>
          <p:cNvSpPr txBox="1"/>
          <p:nvPr>
            <p:ph idx="1" type="body"/>
          </p:nvPr>
        </p:nvSpPr>
        <p:spPr>
          <a:xfrm>
            <a:off x="4657725" y="1285876"/>
            <a:ext cx="4029000" cy="3363600"/>
          </a:xfrm>
          <a:prstGeom prst="rect">
            <a:avLst/>
          </a:prstGeom>
          <a:noFill/>
          <a:ln>
            <a:noFill/>
          </a:ln>
        </p:spPr>
        <p:txBody>
          <a:bodyPr anchorCtr="0" anchor="t" bIns="34275" lIns="0" spcFirstLastPara="1" rIns="0" wrap="square" tIns="34275">
            <a:spAutoFit/>
          </a:bodyPr>
          <a:lstStyle>
            <a:lvl1pPr indent="-349250" lvl="0" marL="457200" rtl="0" algn="l">
              <a:lnSpc>
                <a:spcPct val="90000"/>
              </a:lnSpc>
              <a:spcBef>
                <a:spcPts val="0"/>
              </a:spcBef>
              <a:spcAft>
                <a:spcPts val="0"/>
              </a:spcAft>
              <a:buClr>
                <a:schemeClr val="lt1"/>
              </a:buClr>
              <a:buSzPts val="1900"/>
              <a:buChar char="•"/>
              <a:defRPr sz="2100"/>
            </a:lvl1pPr>
            <a:lvl2pPr indent="-330200" lvl="1" marL="914400" rtl="0" algn="l">
              <a:lnSpc>
                <a:spcPct val="90000"/>
              </a:lnSpc>
              <a:spcBef>
                <a:spcPts val="900"/>
              </a:spcBef>
              <a:spcAft>
                <a:spcPts val="0"/>
              </a:spcAft>
              <a:buClr>
                <a:schemeClr val="lt1"/>
              </a:buClr>
              <a:buSzPts val="1600"/>
              <a:buChar char="▪"/>
              <a:defRPr sz="1800"/>
            </a:lvl2pPr>
            <a:lvl3pPr indent="-323850" lvl="2" marL="1371600" rtl="0" algn="l">
              <a:lnSpc>
                <a:spcPct val="90000"/>
              </a:lnSpc>
              <a:spcBef>
                <a:spcPts val="900"/>
              </a:spcBef>
              <a:spcAft>
                <a:spcPts val="0"/>
              </a:spcAft>
              <a:buClr>
                <a:schemeClr val="lt1"/>
              </a:buClr>
              <a:buSzPts val="1500"/>
              <a:buChar char="–"/>
              <a:defRPr sz="1500"/>
            </a:lvl3pPr>
            <a:lvl4pPr indent="-317500" lvl="3" marL="1828800" rtl="0" algn="l">
              <a:lnSpc>
                <a:spcPct val="90000"/>
              </a:lnSpc>
              <a:spcBef>
                <a:spcPts val="900"/>
              </a:spcBef>
              <a:spcAft>
                <a:spcPts val="0"/>
              </a:spcAft>
              <a:buClr>
                <a:schemeClr val="lt1"/>
              </a:buClr>
              <a:buSzPts val="1400"/>
              <a:buChar char="•"/>
              <a:defRPr sz="1400"/>
            </a:lvl4pPr>
            <a:lvl5pPr indent="-317500" lvl="4" marL="2286000" rtl="0" algn="l">
              <a:lnSpc>
                <a:spcPct val="90000"/>
              </a:lnSpc>
              <a:spcBef>
                <a:spcPts val="900"/>
              </a:spcBef>
              <a:spcAft>
                <a:spcPts val="0"/>
              </a:spcAft>
              <a:buClr>
                <a:schemeClr val="lt1"/>
              </a:buClr>
              <a:buSzPts val="1400"/>
              <a:buChar char="•"/>
              <a:defRPr sz="1400"/>
            </a:lvl5pPr>
            <a:lvl6pPr indent="-323850" lvl="5" marL="2743200" rtl="0" algn="l">
              <a:lnSpc>
                <a:spcPct val="90000"/>
              </a:lnSpc>
              <a:spcBef>
                <a:spcPts val="900"/>
              </a:spcBef>
              <a:spcAft>
                <a:spcPts val="0"/>
              </a:spcAft>
              <a:buClr>
                <a:schemeClr val="lt1"/>
              </a:buClr>
              <a:buSzPts val="1500"/>
              <a:buChar char="•"/>
              <a:defRPr sz="1500"/>
            </a:lvl6pPr>
            <a:lvl7pPr indent="-323850" lvl="6" marL="3200400" rtl="0" algn="l">
              <a:lnSpc>
                <a:spcPct val="90000"/>
              </a:lnSpc>
              <a:spcBef>
                <a:spcPts val="400"/>
              </a:spcBef>
              <a:spcAft>
                <a:spcPts val="0"/>
              </a:spcAft>
              <a:buClr>
                <a:schemeClr val="lt1"/>
              </a:buClr>
              <a:buSzPts val="1500"/>
              <a:buChar char="•"/>
              <a:defRPr sz="1500"/>
            </a:lvl7pPr>
            <a:lvl8pPr indent="-323850" lvl="7" marL="3657600" rtl="0" algn="l">
              <a:lnSpc>
                <a:spcPct val="90000"/>
              </a:lnSpc>
              <a:spcBef>
                <a:spcPts val="400"/>
              </a:spcBef>
              <a:spcAft>
                <a:spcPts val="0"/>
              </a:spcAft>
              <a:buClr>
                <a:schemeClr val="lt1"/>
              </a:buClr>
              <a:buSzPts val="1500"/>
              <a:buChar char="•"/>
              <a:defRPr sz="1500"/>
            </a:lvl8pPr>
            <a:lvl9pPr indent="-323850" lvl="8" marL="4114800" rtl="0" algn="l">
              <a:lnSpc>
                <a:spcPct val="90000"/>
              </a:lnSpc>
              <a:spcBef>
                <a:spcPts val="400"/>
              </a:spcBef>
              <a:spcAft>
                <a:spcPts val="0"/>
              </a:spcAft>
              <a:buClr>
                <a:schemeClr val="lt1"/>
              </a:buClr>
              <a:buSzPts val="1500"/>
              <a:buChar char="•"/>
              <a:defRPr sz="1500"/>
            </a:lvl9pPr>
          </a:lstStyle>
          <a:p/>
        </p:txBody>
      </p:sp>
      <p:sp>
        <p:nvSpPr>
          <p:cNvPr id="210" name="Google Shape;210;p44"/>
          <p:cNvSpPr txBox="1"/>
          <p:nvPr>
            <p:ph idx="2" type="body"/>
          </p:nvPr>
        </p:nvSpPr>
        <p:spPr>
          <a:xfrm>
            <a:off x="457199" y="1294208"/>
            <a:ext cx="4029000" cy="3363600"/>
          </a:xfrm>
          <a:prstGeom prst="rect">
            <a:avLst/>
          </a:prstGeom>
          <a:noFill/>
          <a:ln>
            <a:noFill/>
          </a:ln>
        </p:spPr>
        <p:txBody>
          <a:bodyPr anchorCtr="0" anchor="t" bIns="34275" lIns="0" spcFirstLastPara="1" rIns="0" wrap="square" tIns="34275">
            <a:spAutoFit/>
          </a:bodyPr>
          <a:lstStyle>
            <a:lvl1pPr indent="-228600" lvl="0" marL="457200" rtl="0" algn="l">
              <a:lnSpc>
                <a:spcPct val="90000"/>
              </a:lnSpc>
              <a:spcBef>
                <a:spcPts val="0"/>
              </a:spcBef>
              <a:spcAft>
                <a:spcPts val="0"/>
              </a:spcAft>
              <a:buClr>
                <a:schemeClr val="lt1"/>
              </a:buClr>
              <a:buSzPts val="1100"/>
              <a:buNone/>
              <a:defRPr sz="1200"/>
            </a:lvl1pPr>
            <a:lvl2pPr indent="-228600" lvl="1" marL="914400" rtl="0" algn="l">
              <a:lnSpc>
                <a:spcPct val="90000"/>
              </a:lnSpc>
              <a:spcBef>
                <a:spcPts val="900"/>
              </a:spcBef>
              <a:spcAft>
                <a:spcPts val="0"/>
              </a:spcAft>
              <a:buClr>
                <a:schemeClr val="lt1"/>
              </a:buClr>
              <a:buSzPts val="900"/>
              <a:buNone/>
              <a:defRPr sz="1100"/>
            </a:lvl2pPr>
            <a:lvl3pPr indent="-228600" lvl="2" marL="1371600" rtl="0" algn="l">
              <a:lnSpc>
                <a:spcPct val="90000"/>
              </a:lnSpc>
              <a:spcBef>
                <a:spcPts val="900"/>
              </a:spcBef>
              <a:spcAft>
                <a:spcPts val="0"/>
              </a:spcAft>
              <a:buClr>
                <a:schemeClr val="lt1"/>
              </a:buClr>
              <a:buSzPts val="900"/>
              <a:buNone/>
              <a:defRPr sz="900"/>
            </a:lvl3pPr>
            <a:lvl4pPr indent="-228600" lvl="3" marL="1828800" rtl="0" algn="l">
              <a:lnSpc>
                <a:spcPct val="90000"/>
              </a:lnSpc>
              <a:spcBef>
                <a:spcPts val="900"/>
              </a:spcBef>
              <a:spcAft>
                <a:spcPts val="0"/>
              </a:spcAft>
              <a:buClr>
                <a:schemeClr val="lt1"/>
              </a:buClr>
              <a:buSzPts val="800"/>
              <a:buNone/>
              <a:defRPr sz="800"/>
            </a:lvl4pPr>
            <a:lvl5pPr indent="-228600" lvl="4" marL="2286000" rtl="0" algn="l">
              <a:lnSpc>
                <a:spcPct val="90000"/>
              </a:lnSpc>
              <a:spcBef>
                <a:spcPts val="900"/>
              </a:spcBef>
              <a:spcAft>
                <a:spcPts val="0"/>
              </a:spcAft>
              <a:buClr>
                <a:schemeClr val="lt1"/>
              </a:buClr>
              <a:buSzPts val="800"/>
              <a:buNone/>
              <a:defRPr sz="800"/>
            </a:lvl5pPr>
            <a:lvl6pPr indent="-228600" lvl="5" marL="2743200" rtl="0" algn="l">
              <a:lnSpc>
                <a:spcPct val="90000"/>
              </a:lnSpc>
              <a:spcBef>
                <a:spcPts val="900"/>
              </a:spcBef>
              <a:spcAft>
                <a:spcPts val="0"/>
              </a:spcAft>
              <a:buClr>
                <a:schemeClr val="lt1"/>
              </a:buClr>
              <a:buSzPts val="800"/>
              <a:buNone/>
              <a:defRPr sz="800"/>
            </a:lvl6pPr>
            <a:lvl7pPr indent="-228600" lvl="6" marL="3200400" rtl="0" algn="l">
              <a:lnSpc>
                <a:spcPct val="90000"/>
              </a:lnSpc>
              <a:spcBef>
                <a:spcPts val="400"/>
              </a:spcBef>
              <a:spcAft>
                <a:spcPts val="0"/>
              </a:spcAft>
              <a:buClr>
                <a:schemeClr val="lt1"/>
              </a:buClr>
              <a:buSzPts val="800"/>
              <a:buNone/>
              <a:defRPr sz="800"/>
            </a:lvl7pPr>
            <a:lvl8pPr indent="-228600" lvl="7" marL="3657600" rtl="0" algn="l">
              <a:lnSpc>
                <a:spcPct val="90000"/>
              </a:lnSpc>
              <a:spcBef>
                <a:spcPts val="400"/>
              </a:spcBef>
              <a:spcAft>
                <a:spcPts val="0"/>
              </a:spcAft>
              <a:buClr>
                <a:schemeClr val="lt1"/>
              </a:buClr>
              <a:buSzPts val="800"/>
              <a:buNone/>
              <a:defRPr sz="800"/>
            </a:lvl8pPr>
            <a:lvl9pPr indent="-228600" lvl="8" marL="4114800" rtl="0" algn="l">
              <a:lnSpc>
                <a:spcPct val="90000"/>
              </a:lnSpc>
              <a:spcBef>
                <a:spcPts val="400"/>
              </a:spcBef>
              <a:spcAft>
                <a:spcPts val="0"/>
              </a:spcAft>
              <a:buClr>
                <a:schemeClr val="lt1"/>
              </a:buClr>
              <a:buSzPts val="800"/>
              <a:buNone/>
              <a:defRPr sz="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Option">
  <p:cSld name="Thank You Option">
    <p:spTree>
      <p:nvGrpSpPr>
        <p:cNvPr id="211" name="Shape 211"/>
        <p:cNvGrpSpPr/>
        <p:nvPr/>
      </p:nvGrpSpPr>
      <p:grpSpPr>
        <a:xfrm>
          <a:off x="0" y="0"/>
          <a:ext cx="0" cy="0"/>
          <a:chOff x="0" y="0"/>
          <a:chExt cx="0" cy="0"/>
        </a:xfrm>
      </p:grpSpPr>
      <p:pic>
        <p:nvPicPr>
          <p:cNvPr id="212" name="Google Shape;212;p4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13" name="Google Shape;213;p45"/>
          <p:cNvSpPr txBox="1"/>
          <p:nvPr/>
        </p:nvSpPr>
        <p:spPr>
          <a:xfrm>
            <a:off x="378357" y="4792360"/>
            <a:ext cx="29529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500">
                <a:solidFill>
                  <a:schemeClr val="lt1"/>
                </a:solidFill>
                <a:latin typeface="Play"/>
                <a:ea typeface="Play"/>
                <a:cs typeface="Play"/>
                <a:sym typeface="Play"/>
              </a:rPr>
              <a:t>© 2022, Amazon Web Services, Inc. or its affiliates. All rights reserved. Amazon Confidential and Trademark.</a:t>
            </a:r>
            <a:endParaRPr sz="1100"/>
          </a:p>
        </p:txBody>
      </p:sp>
      <p:sp>
        <p:nvSpPr>
          <p:cNvPr id="214" name="Google Shape;214;p45"/>
          <p:cNvSpPr txBox="1"/>
          <p:nvPr/>
        </p:nvSpPr>
        <p:spPr>
          <a:xfrm>
            <a:off x="457199" y="1845908"/>
            <a:ext cx="5150700" cy="692400"/>
          </a:xfrm>
          <a:prstGeom prst="rect">
            <a:avLst/>
          </a:prstGeom>
          <a:noFill/>
          <a:ln>
            <a:noFill/>
          </a:ln>
        </p:spPr>
        <p:txBody>
          <a:bodyPr anchorCtr="0" anchor="t" bIns="34275" lIns="0" spcFirstLastPara="1" rIns="68575" wrap="square" tIns="34275">
            <a:noAutofit/>
          </a:bodyPr>
          <a:lstStyle/>
          <a:p>
            <a:pPr indent="0" lvl="0" marL="0" marR="0" rtl="0" algn="l">
              <a:spcBef>
                <a:spcPts val="0"/>
              </a:spcBef>
              <a:spcAft>
                <a:spcPts val="0"/>
              </a:spcAft>
              <a:buNone/>
            </a:pPr>
            <a:r>
              <a:rPr lang="ja" sz="3600">
                <a:solidFill>
                  <a:schemeClr val="lt1"/>
                </a:solidFill>
                <a:latin typeface="Arial"/>
                <a:ea typeface="Arial"/>
                <a:cs typeface="Arial"/>
                <a:sym typeface="Arial"/>
              </a:rPr>
              <a:t>Thank you!</a:t>
            </a:r>
            <a:endParaRPr sz="1100"/>
          </a:p>
        </p:txBody>
      </p:sp>
      <p:pic>
        <p:nvPicPr>
          <p:cNvPr id="215" name="Google Shape;215;p45"/>
          <p:cNvPicPr preferRelativeResize="0"/>
          <p:nvPr/>
        </p:nvPicPr>
        <p:blipFill rotWithShape="1">
          <a:blip r:embed="rId3">
            <a:alphaModFix/>
          </a:blip>
          <a:srcRect b="0" l="0" r="0" t="0"/>
          <a:stretch/>
        </p:blipFill>
        <p:spPr>
          <a:xfrm>
            <a:off x="469202" y="527867"/>
            <a:ext cx="752380" cy="450142"/>
          </a:xfrm>
          <a:prstGeom prst="rect">
            <a:avLst/>
          </a:prstGeom>
          <a:noFill/>
          <a:ln>
            <a:noFill/>
          </a:ln>
        </p:spPr>
      </p:pic>
      <p:sp>
        <p:nvSpPr>
          <p:cNvPr id="216" name="Google Shape;216;p45"/>
          <p:cNvSpPr txBox="1"/>
          <p:nvPr>
            <p:ph idx="1" type="body"/>
          </p:nvPr>
        </p:nvSpPr>
        <p:spPr>
          <a:xfrm>
            <a:off x="464343" y="2716232"/>
            <a:ext cx="1485900" cy="276900"/>
          </a:xfrm>
          <a:prstGeom prst="rect">
            <a:avLst/>
          </a:prstGeom>
          <a:noFill/>
          <a:ln>
            <a:noFill/>
          </a:ln>
        </p:spPr>
        <p:txBody>
          <a:bodyPr anchorCtr="0" anchor="b" bIns="34275" lIns="0" spcFirstLastPara="1" rIns="0" wrap="square" tIns="34275">
            <a:spAutoFit/>
          </a:bodyPr>
          <a:lstStyle>
            <a:lvl1pPr indent="-228600" lvl="0" marL="457200" rtl="0" algn="l">
              <a:lnSpc>
                <a:spcPct val="90000"/>
              </a:lnSpc>
              <a:spcBef>
                <a:spcPts val="0"/>
              </a:spcBef>
              <a:spcAft>
                <a:spcPts val="0"/>
              </a:spcAft>
              <a:buClr>
                <a:schemeClr val="lt1"/>
              </a:buClr>
              <a:buSzPts val="1400"/>
              <a:buNone/>
              <a:defRPr sz="1500"/>
            </a:lvl1pPr>
            <a:lvl2pPr indent="-304800" lvl="1" marL="914400" rtl="0" algn="l">
              <a:lnSpc>
                <a:spcPct val="90000"/>
              </a:lnSpc>
              <a:spcBef>
                <a:spcPts val="900"/>
              </a:spcBef>
              <a:spcAft>
                <a:spcPts val="0"/>
              </a:spcAft>
              <a:buClr>
                <a:schemeClr val="lt1"/>
              </a:buClr>
              <a:buSzPts val="1200"/>
              <a:buChar char="▪"/>
              <a:defRPr/>
            </a:lvl2pPr>
            <a:lvl3pPr indent="-317500" lvl="2" marL="1371600" rtl="0" algn="l">
              <a:lnSpc>
                <a:spcPct val="90000"/>
              </a:lnSpc>
              <a:spcBef>
                <a:spcPts val="900"/>
              </a:spcBef>
              <a:spcAft>
                <a:spcPts val="0"/>
              </a:spcAft>
              <a:buClr>
                <a:schemeClr val="lt1"/>
              </a:buClr>
              <a:buSzPts val="1400"/>
              <a:buChar char="–"/>
              <a:defRPr/>
            </a:lvl3pPr>
            <a:lvl4pPr indent="-317500" lvl="3" marL="1828800" rtl="0" algn="l">
              <a:lnSpc>
                <a:spcPct val="90000"/>
              </a:lnSpc>
              <a:spcBef>
                <a:spcPts val="900"/>
              </a:spcBef>
              <a:spcAft>
                <a:spcPts val="0"/>
              </a:spcAft>
              <a:buClr>
                <a:schemeClr val="lt1"/>
              </a:buClr>
              <a:buSzPts val="1400"/>
              <a:buChar char="•"/>
              <a:defRPr/>
            </a:lvl4pPr>
            <a:lvl5pPr indent="-317500" lvl="4" marL="2286000" rtl="0" algn="l">
              <a:lnSpc>
                <a:spcPct val="90000"/>
              </a:lnSpc>
              <a:spcBef>
                <a:spcPts val="900"/>
              </a:spcBef>
              <a:spcAft>
                <a:spcPts val="0"/>
              </a:spcAft>
              <a:buClr>
                <a:schemeClr val="lt1"/>
              </a:buClr>
              <a:buSzPts val="1400"/>
              <a:buChar char="•"/>
              <a:defRPr/>
            </a:lvl5pPr>
            <a:lvl6pPr indent="-317500" lvl="5" marL="2743200" rtl="0" algn="l">
              <a:lnSpc>
                <a:spcPct val="90000"/>
              </a:lnSpc>
              <a:spcBef>
                <a:spcPts val="9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17" name="Google Shape;217;p45"/>
          <p:cNvSpPr txBox="1"/>
          <p:nvPr>
            <p:ph idx="2" type="body"/>
          </p:nvPr>
        </p:nvSpPr>
        <p:spPr>
          <a:xfrm>
            <a:off x="464343" y="2993231"/>
            <a:ext cx="1485900" cy="952500"/>
          </a:xfrm>
          <a:prstGeom prst="rect">
            <a:avLst/>
          </a:prstGeom>
          <a:noFill/>
          <a:ln>
            <a:noFill/>
          </a:ln>
        </p:spPr>
        <p:txBody>
          <a:bodyPr anchorCtr="0" anchor="t" bIns="34275" lIns="0" spcFirstLastPara="1" rIns="0" wrap="square" tIns="34275">
            <a:spAutoFit/>
          </a:bodyPr>
          <a:lstStyle>
            <a:lvl1pPr indent="-228600" lvl="0" marL="457200" rtl="0" algn="l">
              <a:lnSpc>
                <a:spcPct val="90000"/>
              </a:lnSpc>
              <a:spcBef>
                <a:spcPts val="0"/>
              </a:spcBef>
              <a:spcAft>
                <a:spcPts val="0"/>
              </a:spcAft>
              <a:buClr>
                <a:schemeClr val="lt1"/>
              </a:buClr>
              <a:buSzPts val="1100"/>
              <a:buNone/>
              <a:defRPr sz="1200"/>
            </a:lvl1pPr>
            <a:lvl2pPr indent="-304800" lvl="1" marL="914400" rtl="0" algn="l">
              <a:lnSpc>
                <a:spcPct val="90000"/>
              </a:lnSpc>
              <a:spcBef>
                <a:spcPts val="500"/>
              </a:spcBef>
              <a:spcAft>
                <a:spcPts val="0"/>
              </a:spcAft>
              <a:buClr>
                <a:schemeClr val="lt1"/>
              </a:buClr>
              <a:buSzPts val="1200"/>
              <a:buChar char="▪"/>
              <a:defRPr/>
            </a:lvl2pPr>
            <a:lvl3pPr indent="-317500" lvl="2" marL="1371600" rtl="0" algn="l">
              <a:lnSpc>
                <a:spcPct val="90000"/>
              </a:lnSpc>
              <a:spcBef>
                <a:spcPts val="900"/>
              </a:spcBef>
              <a:spcAft>
                <a:spcPts val="0"/>
              </a:spcAft>
              <a:buClr>
                <a:schemeClr val="lt1"/>
              </a:buClr>
              <a:buSzPts val="1400"/>
              <a:buChar char="–"/>
              <a:defRPr/>
            </a:lvl3pPr>
            <a:lvl4pPr indent="-317500" lvl="3" marL="1828800" rtl="0" algn="l">
              <a:lnSpc>
                <a:spcPct val="90000"/>
              </a:lnSpc>
              <a:spcBef>
                <a:spcPts val="900"/>
              </a:spcBef>
              <a:spcAft>
                <a:spcPts val="0"/>
              </a:spcAft>
              <a:buClr>
                <a:schemeClr val="lt1"/>
              </a:buClr>
              <a:buSzPts val="1400"/>
              <a:buChar char="•"/>
              <a:defRPr/>
            </a:lvl4pPr>
            <a:lvl5pPr indent="-317500" lvl="4" marL="2286000" rtl="0" algn="l">
              <a:lnSpc>
                <a:spcPct val="90000"/>
              </a:lnSpc>
              <a:spcBef>
                <a:spcPts val="900"/>
              </a:spcBef>
              <a:spcAft>
                <a:spcPts val="0"/>
              </a:spcAft>
              <a:buClr>
                <a:schemeClr val="lt1"/>
              </a:buClr>
              <a:buSzPts val="1400"/>
              <a:buChar char="•"/>
              <a:defRPr/>
            </a:lvl5pPr>
            <a:lvl6pPr indent="-317500" lvl="5" marL="2743200" rtl="0" algn="l">
              <a:lnSpc>
                <a:spcPct val="90000"/>
              </a:lnSpc>
              <a:spcBef>
                <a:spcPts val="9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18" name="Google Shape;218;p45"/>
          <p:cNvSpPr txBox="1"/>
          <p:nvPr>
            <p:ph idx="3" type="body"/>
          </p:nvPr>
        </p:nvSpPr>
        <p:spPr>
          <a:xfrm>
            <a:off x="2064543" y="2716232"/>
            <a:ext cx="1485900" cy="276900"/>
          </a:xfrm>
          <a:prstGeom prst="rect">
            <a:avLst/>
          </a:prstGeom>
          <a:noFill/>
          <a:ln>
            <a:noFill/>
          </a:ln>
        </p:spPr>
        <p:txBody>
          <a:bodyPr anchorCtr="0" anchor="b" bIns="34275" lIns="0" spcFirstLastPara="1" rIns="0" wrap="square" tIns="34275">
            <a:spAutoFit/>
          </a:bodyPr>
          <a:lstStyle>
            <a:lvl1pPr indent="-228600" lvl="0" marL="457200" rtl="0" algn="l">
              <a:lnSpc>
                <a:spcPct val="90000"/>
              </a:lnSpc>
              <a:spcBef>
                <a:spcPts val="0"/>
              </a:spcBef>
              <a:spcAft>
                <a:spcPts val="0"/>
              </a:spcAft>
              <a:buClr>
                <a:schemeClr val="lt1"/>
              </a:buClr>
              <a:buSzPts val="1400"/>
              <a:buNone/>
              <a:defRPr sz="1500"/>
            </a:lvl1pPr>
            <a:lvl2pPr indent="-304800" lvl="1" marL="914400" rtl="0" algn="l">
              <a:lnSpc>
                <a:spcPct val="90000"/>
              </a:lnSpc>
              <a:spcBef>
                <a:spcPts val="900"/>
              </a:spcBef>
              <a:spcAft>
                <a:spcPts val="0"/>
              </a:spcAft>
              <a:buClr>
                <a:schemeClr val="lt1"/>
              </a:buClr>
              <a:buSzPts val="1200"/>
              <a:buChar char="▪"/>
              <a:defRPr/>
            </a:lvl2pPr>
            <a:lvl3pPr indent="-317500" lvl="2" marL="1371600" rtl="0" algn="l">
              <a:lnSpc>
                <a:spcPct val="90000"/>
              </a:lnSpc>
              <a:spcBef>
                <a:spcPts val="900"/>
              </a:spcBef>
              <a:spcAft>
                <a:spcPts val="0"/>
              </a:spcAft>
              <a:buClr>
                <a:schemeClr val="lt1"/>
              </a:buClr>
              <a:buSzPts val="1400"/>
              <a:buChar char="–"/>
              <a:defRPr/>
            </a:lvl3pPr>
            <a:lvl4pPr indent="-317500" lvl="3" marL="1828800" rtl="0" algn="l">
              <a:lnSpc>
                <a:spcPct val="90000"/>
              </a:lnSpc>
              <a:spcBef>
                <a:spcPts val="900"/>
              </a:spcBef>
              <a:spcAft>
                <a:spcPts val="0"/>
              </a:spcAft>
              <a:buClr>
                <a:schemeClr val="lt1"/>
              </a:buClr>
              <a:buSzPts val="1400"/>
              <a:buChar char="•"/>
              <a:defRPr/>
            </a:lvl4pPr>
            <a:lvl5pPr indent="-317500" lvl="4" marL="2286000" rtl="0" algn="l">
              <a:lnSpc>
                <a:spcPct val="90000"/>
              </a:lnSpc>
              <a:spcBef>
                <a:spcPts val="900"/>
              </a:spcBef>
              <a:spcAft>
                <a:spcPts val="0"/>
              </a:spcAft>
              <a:buClr>
                <a:schemeClr val="lt1"/>
              </a:buClr>
              <a:buSzPts val="1400"/>
              <a:buChar char="•"/>
              <a:defRPr/>
            </a:lvl5pPr>
            <a:lvl6pPr indent="-317500" lvl="5" marL="2743200" rtl="0" algn="l">
              <a:lnSpc>
                <a:spcPct val="90000"/>
              </a:lnSpc>
              <a:spcBef>
                <a:spcPts val="9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19" name="Google Shape;219;p45"/>
          <p:cNvSpPr txBox="1"/>
          <p:nvPr>
            <p:ph idx="4" type="body"/>
          </p:nvPr>
        </p:nvSpPr>
        <p:spPr>
          <a:xfrm>
            <a:off x="2064543" y="2993231"/>
            <a:ext cx="1485900" cy="952500"/>
          </a:xfrm>
          <a:prstGeom prst="rect">
            <a:avLst/>
          </a:prstGeom>
          <a:noFill/>
          <a:ln>
            <a:noFill/>
          </a:ln>
        </p:spPr>
        <p:txBody>
          <a:bodyPr anchorCtr="0" anchor="t" bIns="34275" lIns="0" spcFirstLastPara="1" rIns="0" wrap="square" tIns="34275">
            <a:spAutoFit/>
          </a:bodyPr>
          <a:lstStyle>
            <a:lvl1pPr indent="-228600" lvl="0" marL="457200" rtl="0" algn="l">
              <a:lnSpc>
                <a:spcPct val="90000"/>
              </a:lnSpc>
              <a:spcBef>
                <a:spcPts val="0"/>
              </a:spcBef>
              <a:spcAft>
                <a:spcPts val="0"/>
              </a:spcAft>
              <a:buClr>
                <a:schemeClr val="lt1"/>
              </a:buClr>
              <a:buSzPts val="1100"/>
              <a:buNone/>
              <a:defRPr sz="1200"/>
            </a:lvl1pPr>
            <a:lvl2pPr indent="-304800" lvl="1" marL="914400" rtl="0" algn="l">
              <a:lnSpc>
                <a:spcPct val="90000"/>
              </a:lnSpc>
              <a:spcBef>
                <a:spcPts val="500"/>
              </a:spcBef>
              <a:spcAft>
                <a:spcPts val="0"/>
              </a:spcAft>
              <a:buClr>
                <a:schemeClr val="lt1"/>
              </a:buClr>
              <a:buSzPts val="1200"/>
              <a:buChar char="▪"/>
              <a:defRPr/>
            </a:lvl2pPr>
            <a:lvl3pPr indent="-317500" lvl="2" marL="1371600" rtl="0" algn="l">
              <a:lnSpc>
                <a:spcPct val="90000"/>
              </a:lnSpc>
              <a:spcBef>
                <a:spcPts val="900"/>
              </a:spcBef>
              <a:spcAft>
                <a:spcPts val="0"/>
              </a:spcAft>
              <a:buClr>
                <a:schemeClr val="lt1"/>
              </a:buClr>
              <a:buSzPts val="1400"/>
              <a:buChar char="–"/>
              <a:defRPr/>
            </a:lvl3pPr>
            <a:lvl4pPr indent="-317500" lvl="3" marL="1828800" rtl="0" algn="l">
              <a:lnSpc>
                <a:spcPct val="90000"/>
              </a:lnSpc>
              <a:spcBef>
                <a:spcPts val="900"/>
              </a:spcBef>
              <a:spcAft>
                <a:spcPts val="0"/>
              </a:spcAft>
              <a:buClr>
                <a:schemeClr val="lt1"/>
              </a:buClr>
              <a:buSzPts val="1400"/>
              <a:buChar char="•"/>
              <a:defRPr/>
            </a:lvl4pPr>
            <a:lvl5pPr indent="-317500" lvl="4" marL="2286000" rtl="0" algn="l">
              <a:lnSpc>
                <a:spcPct val="90000"/>
              </a:lnSpc>
              <a:spcBef>
                <a:spcPts val="900"/>
              </a:spcBef>
              <a:spcAft>
                <a:spcPts val="0"/>
              </a:spcAft>
              <a:buClr>
                <a:schemeClr val="lt1"/>
              </a:buClr>
              <a:buSzPts val="1400"/>
              <a:buChar char="•"/>
              <a:defRPr/>
            </a:lvl5pPr>
            <a:lvl6pPr indent="-317500" lvl="5" marL="2743200" rtl="0" algn="l">
              <a:lnSpc>
                <a:spcPct val="90000"/>
              </a:lnSpc>
              <a:spcBef>
                <a:spcPts val="9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20" name="Google Shape;220;p45"/>
          <p:cNvSpPr txBox="1"/>
          <p:nvPr>
            <p:ph idx="5" type="body"/>
          </p:nvPr>
        </p:nvSpPr>
        <p:spPr>
          <a:xfrm>
            <a:off x="3664743" y="2716232"/>
            <a:ext cx="1485900" cy="276900"/>
          </a:xfrm>
          <a:prstGeom prst="rect">
            <a:avLst/>
          </a:prstGeom>
          <a:noFill/>
          <a:ln>
            <a:noFill/>
          </a:ln>
        </p:spPr>
        <p:txBody>
          <a:bodyPr anchorCtr="0" anchor="b" bIns="34275" lIns="0" spcFirstLastPara="1" rIns="0" wrap="square" tIns="34275">
            <a:spAutoFit/>
          </a:bodyPr>
          <a:lstStyle>
            <a:lvl1pPr indent="-228600" lvl="0" marL="457200" rtl="0" algn="l">
              <a:lnSpc>
                <a:spcPct val="90000"/>
              </a:lnSpc>
              <a:spcBef>
                <a:spcPts val="0"/>
              </a:spcBef>
              <a:spcAft>
                <a:spcPts val="0"/>
              </a:spcAft>
              <a:buClr>
                <a:schemeClr val="lt1"/>
              </a:buClr>
              <a:buSzPts val="1400"/>
              <a:buNone/>
              <a:defRPr sz="1500"/>
            </a:lvl1pPr>
            <a:lvl2pPr indent="-304800" lvl="1" marL="914400" rtl="0" algn="l">
              <a:lnSpc>
                <a:spcPct val="90000"/>
              </a:lnSpc>
              <a:spcBef>
                <a:spcPts val="900"/>
              </a:spcBef>
              <a:spcAft>
                <a:spcPts val="0"/>
              </a:spcAft>
              <a:buClr>
                <a:schemeClr val="lt1"/>
              </a:buClr>
              <a:buSzPts val="1200"/>
              <a:buChar char="▪"/>
              <a:defRPr/>
            </a:lvl2pPr>
            <a:lvl3pPr indent="-317500" lvl="2" marL="1371600" rtl="0" algn="l">
              <a:lnSpc>
                <a:spcPct val="90000"/>
              </a:lnSpc>
              <a:spcBef>
                <a:spcPts val="900"/>
              </a:spcBef>
              <a:spcAft>
                <a:spcPts val="0"/>
              </a:spcAft>
              <a:buClr>
                <a:schemeClr val="lt1"/>
              </a:buClr>
              <a:buSzPts val="1400"/>
              <a:buChar char="–"/>
              <a:defRPr/>
            </a:lvl3pPr>
            <a:lvl4pPr indent="-317500" lvl="3" marL="1828800" rtl="0" algn="l">
              <a:lnSpc>
                <a:spcPct val="90000"/>
              </a:lnSpc>
              <a:spcBef>
                <a:spcPts val="900"/>
              </a:spcBef>
              <a:spcAft>
                <a:spcPts val="0"/>
              </a:spcAft>
              <a:buClr>
                <a:schemeClr val="lt1"/>
              </a:buClr>
              <a:buSzPts val="1400"/>
              <a:buChar char="•"/>
              <a:defRPr/>
            </a:lvl4pPr>
            <a:lvl5pPr indent="-317500" lvl="4" marL="2286000" rtl="0" algn="l">
              <a:lnSpc>
                <a:spcPct val="90000"/>
              </a:lnSpc>
              <a:spcBef>
                <a:spcPts val="900"/>
              </a:spcBef>
              <a:spcAft>
                <a:spcPts val="0"/>
              </a:spcAft>
              <a:buClr>
                <a:schemeClr val="lt1"/>
              </a:buClr>
              <a:buSzPts val="1400"/>
              <a:buChar char="•"/>
              <a:defRPr/>
            </a:lvl5pPr>
            <a:lvl6pPr indent="-317500" lvl="5" marL="2743200" rtl="0" algn="l">
              <a:lnSpc>
                <a:spcPct val="90000"/>
              </a:lnSpc>
              <a:spcBef>
                <a:spcPts val="9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21" name="Google Shape;221;p45"/>
          <p:cNvSpPr txBox="1"/>
          <p:nvPr>
            <p:ph idx="6" type="body"/>
          </p:nvPr>
        </p:nvSpPr>
        <p:spPr>
          <a:xfrm>
            <a:off x="3664743" y="2993231"/>
            <a:ext cx="1485900" cy="952500"/>
          </a:xfrm>
          <a:prstGeom prst="rect">
            <a:avLst/>
          </a:prstGeom>
          <a:noFill/>
          <a:ln>
            <a:noFill/>
          </a:ln>
        </p:spPr>
        <p:txBody>
          <a:bodyPr anchorCtr="0" anchor="t" bIns="34275" lIns="0" spcFirstLastPara="1" rIns="0" wrap="square" tIns="34275">
            <a:spAutoFit/>
          </a:bodyPr>
          <a:lstStyle>
            <a:lvl1pPr indent="-228600" lvl="0" marL="457200" rtl="0" algn="l">
              <a:lnSpc>
                <a:spcPct val="90000"/>
              </a:lnSpc>
              <a:spcBef>
                <a:spcPts val="0"/>
              </a:spcBef>
              <a:spcAft>
                <a:spcPts val="0"/>
              </a:spcAft>
              <a:buClr>
                <a:schemeClr val="lt1"/>
              </a:buClr>
              <a:buSzPts val="1100"/>
              <a:buNone/>
              <a:defRPr sz="1200"/>
            </a:lvl1pPr>
            <a:lvl2pPr indent="-304800" lvl="1" marL="914400" rtl="0" algn="l">
              <a:lnSpc>
                <a:spcPct val="90000"/>
              </a:lnSpc>
              <a:spcBef>
                <a:spcPts val="500"/>
              </a:spcBef>
              <a:spcAft>
                <a:spcPts val="0"/>
              </a:spcAft>
              <a:buClr>
                <a:schemeClr val="lt1"/>
              </a:buClr>
              <a:buSzPts val="1200"/>
              <a:buChar char="▪"/>
              <a:defRPr/>
            </a:lvl2pPr>
            <a:lvl3pPr indent="-317500" lvl="2" marL="1371600" rtl="0" algn="l">
              <a:lnSpc>
                <a:spcPct val="90000"/>
              </a:lnSpc>
              <a:spcBef>
                <a:spcPts val="900"/>
              </a:spcBef>
              <a:spcAft>
                <a:spcPts val="0"/>
              </a:spcAft>
              <a:buClr>
                <a:schemeClr val="lt1"/>
              </a:buClr>
              <a:buSzPts val="1400"/>
              <a:buChar char="–"/>
              <a:defRPr/>
            </a:lvl3pPr>
            <a:lvl4pPr indent="-317500" lvl="3" marL="1828800" rtl="0" algn="l">
              <a:lnSpc>
                <a:spcPct val="90000"/>
              </a:lnSpc>
              <a:spcBef>
                <a:spcPts val="900"/>
              </a:spcBef>
              <a:spcAft>
                <a:spcPts val="0"/>
              </a:spcAft>
              <a:buClr>
                <a:schemeClr val="lt1"/>
              </a:buClr>
              <a:buSzPts val="1400"/>
              <a:buChar char="•"/>
              <a:defRPr/>
            </a:lvl4pPr>
            <a:lvl5pPr indent="-317500" lvl="4" marL="2286000" rtl="0" algn="l">
              <a:lnSpc>
                <a:spcPct val="90000"/>
              </a:lnSpc>
              <a:spcBef>
                <a:spcPts val="900"/>
              </a:spcBef>
              <a:spcAft>
                <a:spcPts val="0"/>
              </a:spcAft>
              <a:buClr>
                <a:schemeClr val="lt1"/>
              </a:buClr>
              <a:buSzPts val="1400"/>
              <a:buChar char="•"/>
              <a:defRPr/>
            </a:lvl5pPr>
            <a:lvl6pPr indent="-317500" lvl="5" marL="2743200" rtl="0" algn="l">
              <a:lnSpc>
                <a:spcPct val="90000"/>
              </a:lnSpc>
              <a:spcBef>
                <a:spcPts val="9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22" name="Google Shape;222;p45"/>
          <p:cNvSpPr txBox="1"/>
          <p:nvPr/>
        </p:nvSpPr>
        <p:spPr>
          <a:xfrm>
            <a:off x="1334193" y="447094"/>
            <a:ext cx="1535700" cy="531000"/>
          </a:xfrm>
          <a:prstGeom prst="rect">
            <a:avLst/>
          </a:prstGeom>
          <a:noFill/>
          <a:ln>
            <a:noFill/>
          </a:ln>
        </p:spPr>
        <p:txBody>
          <a:bodyPr anchorCtr="0" anchor="t" bIns="34275" lIns="0" spcFirstLastPara="1" rIns="68575" wrap="square" tIns="34275">
            <a:spAutoFit/>
          </a:bodyPr>
          <a:lstStyle/>
          <a:p>
            <a:pPr indent="0" lvl="0" marL="0" marR="0" rtl="0" algn="l">
              <a:spcBef>
                <a:spcPts val="0"/>
              </a:spcBef>
              <a:spcAft>
                <a:spcPts val="0"/>
              </a:spcAft>
              <a:buNone/>
            </a:pPr>
            <a:r>
              <a:rPr lang="ja" sz="1500">
                <a:solidFill>
                  <a:schemeClr val="lt1"/>
                </a:solidFill>
                <a:latin typeface="Play"/>
                <a:ea typeface="Play"/>
                <a:cs typeface="Play"/>
                <a:sym typeface="Play"/>
              </a:rPr>
              <a:t>professional</a:t>
            </a:r>
            <a:endParaRPr sz="1100"/>
          </a:p>
          <a:p>
            <a:pPr indent="0" lvl="0" marL="0" marR="0" rtl="0" algn="l">
              <a:spcBef>
                <a:spcPts val="0"/>
              </a:spcBef>
              <a:spcAft>
                <a:spcPts val="0"/>
              </a:spcAft>
              <a:buNone/>
            </a:pPr>
            <a:r>
              <a:rPr lang="ja" sz="1500">
                <a:solidFill>
                  <a:schemeClr val="lt1"/>
                </a:solidFill>
                <a:latin typeface="Play"/>
                <a:ea typeface="Play"/>
                <a:cs typeface="Play"/>
                <a:sym typeface="Play"/>
              </a:rPr>
              <a:t>services</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4.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theme" Target="../theme/theme1.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36789" y="114936"/>
            <a:ext cx="8205304" cy="8572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340593" y="1009332"/>
            <a:ext cx="8205304" cy="3553926"/>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80"/>
              </a:spcBef>
              <a:spcAft>
                <a:spcPts val="0"/>
              </a:spcAft>
              <a:buClr>
                <a:schemeClr val="lt1"/>
              </a:buClr>
              <a:buSzPts val="2400"/>
              <a:buFont typeface="Arial"/>
              <a:buNone/>
              <a:defRPr b="0" i="0" sz="2400" u="none" cap="none" strike="noStrike">
                <a:solidFill>
                  <a:schemeClr val="lt1"/>
                </a:solidFill>
                <a:latin typeface="Arial"/>
                <a:ea typeface="Arial"/>
                <a:cs typeface="Arial"/>
                <a:sym typeface="Arial"/>
              </a:defRPr>
            </a:lvl1pPr>
            <a:lvl2pPr indent="-355600" lvl="1" marL="914400" marR="0" rtl="0" algn="l">
              <a:spcBef>
                <a:spcPts val="4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2pPr>
            <a:lvl3pPr indent="-342900" lvl="2" marL="1371600" marR="0" rtl="0" algn="l">
              <a:spcBef>
                <a:spcPts val="36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3pPr>
            <a:lvl4pPr indent="-330200" lvl="3" marL="18288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4pPr>
            <a:lvl5pPr indent="-330200" lvl="4" marL="2286000" marR="0" rtl="0" algn="l">
              <a:spcBef>
                <a:spcPts val="320"/>
              </a:spcBef>
              <a:spcAft>
                <a:spcPts val="0"/>
              </a:spcAft>
              <a:buClr>
                <a:schemeClr val="lt1"/>
              </a:buClr>
              <a:buSzPts val="1600"/>
              <a:buFont typeface="Arial"/>
              <a:buChar char="»"/>
              <a:defRPr b="0" i="0" sz="16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3" name="Google Shape;53;p13"/>
          <p:cNvSpPr txBox="1"/>
          <p:nvPr/>
        </p:nvSpPr>
        <p:spPr>
          <a:xfrm>
            <a:off x="195596" y="4883833"/>
            <a:ext cx="4143048" cy="9233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lt1"/>
              </a:buClr>
              <a:buSzPts val="600"/>
              <a:buFont typeface="Arial"/>
              <a:buNone/>
            </a:pPr>
            <a:r>
              <a:rPr b="0" i="0" lang="ja" sz="600" u="none" cap="none" strike="noStrike">
                <a:solidFill>
                  <a:schemeClr val="lt1"/>
                </a:solidFill>
                <a:latin typeface="Arial"/>
                <a:ea typeface="Arial"/>
                <a:cs typeface="Arial"/>
                <a:sym typeface="Arial"/>
              </a:rPr>
              <a:t>© 2022, Amazon Web Services, Inc. or its Affiliates. All rights reserved.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0" name="Shape 160"/>
        <p:cNvGrpSpPr/>
        <p:nvPr/>
      </p:nvGrpSpPr>
      <p:grpSpPr>
        <a:xfrm>
          <a:off x="0" y="0"/>
          <a:ext cx="0" cy="0"/>
          <a:chOff x="0" y="0"/>
          <a:chExt cx="0" cy="0"/>
        </a:xfrm>
      </p:grpSpPr>
      <p:sp>
        <p:nvSpPr>
          <p:cNvPr id="161" name="Google Shape;161;p38"/>
          <p:cNvSpPr txBox="1"/>
          <p:nvPr>
            <p:ph type="title"/>
          </p:nvPr>
        </p:nvSpPr>
        <p:spPr>
          <a:xfrm>
            <a:off x="457200" y="685801"/>
            <a:ext cx="8229600" cy="401700"/>
          </a:xfrm>
          <a:prstGeom prst="rect">
            <a:avLst/>
          </a:prstGeom>
          <a:noFill/>
          <a:ln>
            <a:noFill/>
          </a:ln>
        </p:spPr>
        <p:txBody>
          <a:bodyPr anchorCtr="0" anchor="t" bIns="34275" lIns="0" spcFirstLastPara="1" rIns="0" wrap="square" tIns="34275">
            <a:spAutoFit/>
          </a:bodyPr>
          <a:lstStyle>
            <a:lvl1pPr lvl="0" marR="0" rtl="0" algn="l">
              <a:lnSpc>
                <a:spcPct val="90000"/>
              </a:lnSpc>
              <a:spcBef>
                <a:spcPts val="0"/>
              </a:spcBef>
              <a:spcAft>
                <a:spcPts val="0"/>
              </a:spcAft>
              <a:buClr>
                <a:schemeClr val="lt1"/>
              </a:buClr>
              <a:buSzPts val="2400"/>
              <a:buFont typeface="Play"/>
              <a:buNone/>
              <a:defRPr b="1" i="0" sz="2400" u="none" cap="none" strike="noStrike">
                <a:solidFill>
                  <a:schemeClr val="lt1"/>
                </a:solidFill>
                <a:latin typeface="Play"/>
                <a:ea typeface="Play"/>
                <a:cs typeface="Play"/>
                <a:sym typeface="Play"/>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62" name="Google Shape;162;p38"/>
          <p:cNvSpPr txBox="1"/>
          <p:nvPr>
            <p:ph idx="1" type="body"/>
          </p:nvPr>
        </p:nvSpPr>
        <p:spPr>
          <a:xfrm>
            <a:off x="457200" y="1289237"/>
            <a:ext cx="8229600" cy="1652700"/>
          </a:xfrm>
          <a:prstGeom prst="rect">
            <a:avLst/>
          </a:prstGeom>
          <a:noFill/>
          <a:ln>
            <a:noFill/>
          </a:ln>
        </p:spPr>
        <p:txBody>
          <a:bodyPr anchorCtr="0" anchor="t" bIns="34275" lIns="0" spcFirstLastPara="1" rIns="0" wrap="square" tIns="34275">
            <a:spAutoFit/>
          </a:bodyPr>
          <a:lstStyle>
            <a:lvl1pPr indent="-349250" lvl="0" marL="457200" marR="0" rtl="0" algn="l">
              <a:lnSpc>
                <a:spcPct val="90000"/>
              </a:lnSpc>
              <a:spcBef>
                <a:spcPts val="0"/>
              </a:spcBef>
              <a:spcAft>
                <a:spcPts val="0"/>
              </a:spcAft>
              <a:buClr>
                <a:schemeClr val="lt1"/>
              </a:buClr>
              <a:buSzPts val="1900"/>
              <a:buFont typeface="Arial"/>
              <a:buChar char="•"/>
              <a:defRPr b="0" i="0" sz="2100" u="none" cap="none" strike="noStrike">
                <a:solidFill>
                  <a:schemeClr val="lt1"/>
                </a:solidFill>
                <a:latin typeface="Play"/>
                <a:ea typeface="Play"/>
                <a:cs typeface="Play"/>
                <a:sym typeface="Play"/>
              </a:defRPr>
            </a:lvl1pPr>
            <a:lvl2pPr indent="-330200" lvl="1" marL="914400" marR="0" rtl="0" algn="l">
              <a:lnSpc>
                <a:spcPct val="90000"/>
              </a:lnSpc>
              <a:spcBef>
                <a:spcPts val="900"/>
              </a:spcBef>
              <a:spcAft>
                <a:spcPts val="0"/>
              </a:spcAft>
              <a:buClr>
                <a:schemeClr val="lt1"/>
              </a:buClr>
              <a:buSzPts val="1600"/>
              <a:buFont typeface="Noto Sans Symbols"/>
              <a:buChar char="▪"/>
              <a:defRPr b="0" i="0" sz="1800" u="none" cap="none" strike="noStrike">
                <a:solidFill>
                  <a:schemeClr val="lt1"/>
                </a:solidFill>
                <a:latin typeface="Play"/>
                <a:ea typeface="Play"/>
                <a:cs typeface="Play"/>
                <a:sym typeface="Play"/>
              </a:defRPr>
            </a:lvl2pPr>
            <a:lvl3pPr indent="-323850" lvl="2" marL="1371600" marR="0" rtl="0" algn="l">
              <a:lnSpc>
                <a:spcPct val="90000"/>
              </a:lnSpc>
              <a:spcBef>
                <a:spcPts val="900"/>
              </a:spcBef>
              <a:spcAft>
                <a:spcPts val="0"/>
              </a:spcAft>
              <a:buClr>
                <a:schemeClr val="lt1"/>
              </a:buClr>
              <a:buSzPts val="1500"/>
              <a:buFont typeface="Arial"/>
              <a:buChar char="–"/>
              <a:defRPr b="0" i="0" sz="1500" u="none" cap="none" strike="noStrike">
                <a:solidFill>
                  <a:schemeClr val="lt1"/>
                </a:solidFill>
                <a:latin typeface="Play"/>
                <a:ea typeface="Play"/>
                <a:cs typeface="Play"/>
                <a:sym typeface="Play"/>
              </a:defRPr>
            </a:lvl3pPr>
            <a:lvl4pPr indent="-317500" lvl="3" marL="1828800" marR="0" rtl="0" algn="l">
              <a:lnSpc>
                <a:spcPct val="90000"/>
              </a:lnSpc>
              <a:spcBef>
                <a:spcPts val="9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4pPr>
            <a:lvl5pPr indent="-317500" lvl="4" marL="2286000" marR="0" rtl="0" algn="l">
              <a:lnSpc>
                <a:spcPct val="90000"/>
              </a:lnSpc>
              <a:spcBef>
                <a:spcPts val="9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5pPr>
            <a:lvl6pPr indent="-317500" lvl="5" marL="2743200" marR="0" rtl="0" algn="l">
              <a:lnSpc>
                <a:spcPct val="90000"/>
              </a:lnSpc>
              <a:spcBef>
                <a:spcPts val="9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6pPr>
            <a:lvl7pPr indent="-317500" lvl="6" marL="32004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7pPr>
            <a:lvl8pPr indent="-317500" lvl="7" marL="36576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8pPr>
            <a:lvl9pPr indent="-317500" lvl="8" marL="4114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Play"/>
                <a:ea typeface="Play"/>
                <a:cs typeface="Play"/>
                <a:sym typeface="Play"/>
              </a:defRPr>
            </a:lvl9pPr>
          </a:lstStyle>
          <a:p/>
        </p:txBody>
      </p:sp>
      <p:sp>
        <p:nvSpPr>
          <p:cNvPr id="163" name="Google Shape;163;p38"/>
          <p:cNvSpPr txBox="1"/>
          <p:nvPr>
            <p:ph idx="10" type="dt"/>
          </p:nvPr>
        </p:nvSpPr>
        <p:spPr>
          <a:xfrm>
            <a:off x="628650" y="5214938"/>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chemeClr val="lt1"/>
                </a:solidFill>
                <a:latin typeface="Play"/>
                <a:ea typeface="Play"/>
                <a:cs typeface="Play"/>
                <a:sym typeface="Play"/>
              </a:defRPr>
            </a:lvl1pPr>
            <a:lvl2pPr lvl="1" marR="0" rtl="0" algn="l">
              <a:spcBef>
                <a:spcPts val="0"/>
              </a:spcBef>
              <a:spcAft>
                <a:spcPts val="0"/>
              </a:spcAft>
              <a:buSzPts val="1100"/>
              <a:buNone/>
              <a:defRPr b="0" i="0" sz="1400" u="none" cap="none" strike="noStrike">
                <a:solidFill>
                  <a:schemeClr val="lt1"/>
                </a:solidFill>
                <a:latin typeface="Play"/>
                <a:ea typeface="Play"/>
                <a:cs typeface="Play"/>
                <a:sym typeface="Play"/>
              </a:defRPr>
            </a:lvl2pPr>
            <a:lvl3pPr lvl="2" marR="0" rtl="0" algn="l">
              <a:spcBef>
                <a:spcPts val="0"/>
              </a:spcBef>
              <a:spcAft>
                <a:spcPts val="0"/>
              </a:spcAft>
              <a:buSzPts val="1100"/>
              <a:buNone/>
              <a:defRPr b="0" i="0" sz="1400" u="none" cap="none" strike="noStrike">
                <a:solidFill>
                  <a:schemeClr val="lt1"/>
                </a:solidFill>
                <a:latin typeface="Play"/>
                <a:ea typeface="Play"/>
                <a:cs typeface="Play"/>
                <a:sym typeface="Play"/>
              </a:defRPr>
            </a:lvl3pPr>
            <a:lvl4pPr lvl="3" marR="0" rtl="0" algn="l">
              <a:spcBef>
                <a:spcPts val="0"/>
              </a:spcBef>
              <a:spcAft>
                <a:spcPts val="0"/>
              </a:spcAft>
              <a:buSzPts val="1100"/>
              <a:buNone/>
              <a:defRPr b="0" i="0" sz="1400" u="none" cap="none" strike="noStrike">
                <a:solidFill>
                  <a:schemeClr val="lt1"/>
                </a:solidFill>
                <a:latin typeface="Play"/>
                <a:ea typeface="Play"/>
                <a:cs typeface="Play"/>
                <a:sym typeface="Play"/>
              </a:defRPr>
            </a:lvl4pPr>
            <a:lvl5pPr lvl="4" marR="0" rtl="0" algn="l">
              <a:spcBef>
                <a:spcPts val="0"/>
              </a:spcBef>
              <a:spcAft>
                <a:spcPts val="0"/>
              </a:spcAft>
              <a:buSzPts val="1100"/>
              <a:buNone/>
              <a:defRPr b="0" i="0" sz="1400" u="none" cap="none" strike="noStrike">
                <a:solidFill>
                  <a:schemeClr val="lt1"/>
                </a:solidFill>
                <a:latin typeface="Play"/>
                <a:ea typeface="Play"/>
                <a:cs typeface="Play"/>
                <a:sym typeface="Play"/>
              </a:defRPr>
            </a:lvl5pPr>
            <a:lvl6pPr lvl="5" marR="0" rtl="0" algn="l">
              <a:spcBef>
                <a:spcPts val="0"/>
              </a:spcBef>
              <a:spcAft>
                <a:spcPts val="0"/>
              </a:spcAft>
              <a:buSzPts val="1100"/>
              <a:buNone/>
              <a:defRPr b="0" i="0" sz="1400" u="none" cap="none" strike="noStrike">
                <a:solidFill>
                  <a:schemeClr val="lt1"/>
                </a:solidFill>
                <a:latin typeface="Play"/>
                <a:ea typeface="Play"/>
                <a:cs typeface="Play"/>
                <a:sym typeface="Play"/>
              </a:defRPr>
            </a:lvl6pPr>
            <a:lvl7pPr lvl="6" marR="0" rtl="0" algn="l">
              <a:spcBef>
                <a:spcPts val="0"/>
              </a:spcBef>
              <a:spcAft>
                <a:spcPts val="0"/>
              </a:spcAft>
              <a:buSzPts val="1100"/>
              <a:buNone/>
              <a:defRPr b="0" i="0" sz="1400" u="none" cap="none" strike="noStrike">
                <a:solidFill>
                  <a:schemeClr val="lt1"/>
                </a:solidFill>
                <a:latin typeface="Play"/>
                <a:ea typeface="Play"/>
                <a:cs typeface="Play"/>
                <a:sym typeface="Play"/>
              </a:defRPr>
            </a:lvl7pPr>
            <a:lvl8pPr lvl="7" marR="0" rtl="0" algn="l">
              <a:spcBef>
                <a:spcPts val="0"/>
              </a:spcBef>
              <a:spcAft>
                <a:spcPts val="0"/>
              </a:spcAft>
              <a:buSzPts val="1100"/>
              <a:buNone/>
              <a:defRPr b="0" i="0" sz="1400" u="none" cap="none" strike="noStrike">
                <a:solidFill>
                  <a:schemeClr val="lt1"/>
                </a:solidFill>
                <a:latin typeface="Play"/>
                <a:ea typeface="Play"/>
                <a:cs typeface="Play"/>
                <a:sym typeface="Play"/>
              </a:defRPr>
            </a:lvl8pPr>
            <a:lvl9pPr lvl="8" marR="0" rtl="0" algn="l">
              <a:spcBef>
                <a:spcPts val="0"/>
              </a:spcBef>
              <a:spcAft>
                <a:spcPts val="0"/>
              </a:spcAft>
              <a:buSzPts val="1100"/>
              <a:buNone/>
              <a:defRPr b="0" i="0" sz="1400" u="none" cap="none" strike="noStrike">
                <a:solidFill>
                  <a:schemeClr val="lt1"/>
                </a:solidFill>
                <a:latin typeface="Play"/>
                <a:ea typeface="Play"/>
                <a:cs typeface="Play"/>
                <a:sym typeface="Play"/>
              </a:defRPr>
            </a:lvl9pPr>
          </a:lstStyle>
          <a:p/>
        </p:txBody>
      </p:sp>
      <p:sp>
        <p:nvSpPr>
          <p:cNvPr id="164" name="Google Shape;164;p38"/>
          <p:cNvSpPr txBox="1"/>
          <p:nvPr>
            <p:ph idx="11" type="ftr"/>
          </p:nvPr>
        </p:nvSpPr>
        <p:spPr>
          <a:xfrm>
            <a:off x="3028950" y="5214938"/>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700" u="none" cap="none" strike="noStrike">
                <a:solidFill>
                  <a:schemeClr val="lt1"/>
                </a:solidFill>
                <a:latin typeface="Play"/>
                <a:ea typeface="Play"/>
                <a:cs typeface="Play"/>
                <a:sym typeface="Play"/>
              </a:defRPr>
            </a:lvl1pPr>
            <a:lvl2pPr lvl="1" marR="0" rtl="0" algn="l">
              <a:spcBef>
                <a:spcPts val="0"/>
              </a:spcBef>
              <a:spcAft>
                <a:spcPts val="0"/>
              </a:spcAft>
              <a:buSzPts val="1100"/>
              <a:buNone/>
              <a:defRPr b="0" i="0" sz="1400" u="none" cap="none" strike="noStrike">
                <a:solidFill>
                  <a:schemeClr val="lt1"/>
                </a:solidFill>
                <a:latin typeface="Play"/>
                <a:ea typeface="Play"/>
                <a:cs typeface="Play"/>
                <a:sym typeface="Play"/>
              </a:defRPr>
            </a:lvl2pPr>
            <a:lvl3pPr lvl="2" marR="0" rtl="0" algn="l">
              <a:spcBef>
                <a:spcPts val="0"/>
              </a:spcBef>
              <a:spcAft>
                <a:spcPts val="0"/>
              </a:spcAft>
              <a:buSzPts val="1100"/>
              <a:buNone/>
              <a:defRPr b="0" i="0" sz="1400" u="none" cap="none" strike="noStrike">
                <a:solidFill>
                  <a:schemeClr val="lt1"/>
                </a:solidFill>
                <a:latin typeface="Play"/>
                <a:ea typeface="Play"/>
                <a:cs typeface="Play"/>
                <a:sym typeface="Play"/>
              </a:defRPr>
            </a:lvl3pPr>
            <a:lvl4pPr lvl="3" marR="0" rtl="0" algn="l">
              <a:spcBef>
                <a:spcPts val="0"/>
              </a:spcBef>
              <a:spcAft>
                <a:spcPts val="0"/>
              </a:spcAft>
              <a:buSzPts val="1100"/>
              <a:buNone/>
              <a:defRPr b="0" i="0" sz="1400" u="none" cap="none" strike="noStrike">
                <a:solidFill>
                  <a:schemeClr val="lt1"/>
                </a:solidFill>
                <a:latin typeface="Play"/>
                <a:ea typeface="Play"/>
                <a:cs typeface="Play"/>
                <a:sym typeface="Play"/>
              </a:defRPr>
            </a:lvl4pPr>
            <a:lvl5pPr lvl="4" marR="0" rtl="0" algn="l">
              <a:spcBef>
                <a:spcPts val="0"/>
              </a:spcBef>
              <a:spcAft>
                <a:spcPts val="0"/>
              </a:spcAft>
              <a:buSzPts val="1100"/>
              <a:buNone/>
              <a:defRPr b="0" i="0" sz="1400" u="none" cap="none" strike="noStrike">
                <a:solidFill>
                  <a:schemeClr val="lt1"/>
                </a:solidFill>
                <a:latin typeface="Play"/>
                <a:ea typeface="Play"/>
                <a:cs typeface="Play"/>
                <a:sym typeface="Play"/>
              </a:defRPr>
            </a:lvl5pPr>
            <a:lvl6pPr lvl="5" marR="0" rtl="0" algn="l">
              <a:spcBef>
                <a:spcPts val="0"/>
              </a:spcBef>
              <a:spcAft>
                <a:spcPts val="0"/>
              </a:spcAft>
              <a:buSzPts val="1100"/>
              <a:buNone/>
              <a:defRPr b="0" i="0" sz="1400" u="none" cap="none" strike="noStrike">
                <a:solidFill>
                  <a:schemeClr val="lt1"/>
                </a:solidFill>
                <a:latin typeface="Play"/>
                <a:ea typeface="Play"/>
                <a:cs typeface="Play"/>
                <a:sym typeface="Play"/>
              </a:defRPr>
            </a:lvl6pPr>
            <a:lvl7pPr lvl="6" marR="0" rtl="0" algn="l">
              <a:spcBef>
                <a:spcPts val="0"/>
              </a:spcBef>
              <a:spcAft>
                <a:spcPts val="0"/>
              </a:spcAft>
              <a:buSzPts val="1100"/>
              <a:buNone/>
              <a:defRPr b="0" i="0" sz="1400" u="none" cap="none" strike="noStrike">
                <a:solidFill>
                  <a:schemeClr val="lt1"/>
                </a:solidFill>
                <a:latin typeface="Play"/>
                <a:ea typeface="Play"/>
                <a:cs typeface="Play"/>
                <a:sym typeface="Play"/>
              </a:defRPr>
            </a:lvl7pPr>
            <a:lvl8pPr lvl="7" marR="0" rtl="0" algn="l">
              <a:spcBef>
                <a:spcPts val="0"/>
              </a:spcBef>
              <a:spcAft>
                <a:spcPts val="0"/>
              </a:spcAft>
              <a:buSzPts val="1100"/>
              <a:buNone/>
              <a:defRPr b="0" i="0" sz="1400" u="none" cap="none" strike="noStrike">
                <a:solidFill>
                  <a:schemeClr val="lt1"/>
                </a:solidFill>
                <a:latin typeface="Play"/>
                <a:ea typeface="Play"/>
                <a:cs typeface="Play"/>
                <a:sym typeface="Play"/>
              </a:defRPr>
            </a:lvl8pPr>
            <a:lvl9pPr lvl="8" marR="0" rtl="0" algn="l">
              <a:spcBef>
                <a:spcPts val="0"/>
              </a:spcBef>
              <a:spcAft>
                <a:spcPts val="0"/>
              </a:spcAft>
              <a:buSzPts val="1100"/>
              <a:buNone/>
              <a:defRPr b="0" i="0" sz="1400" u="none" cap="none" strike="noStrike">
                <a:solidFill>
                  <a:schemeClr val="lt1"/>
                </a:solidFill>
                <a:latin typeface="Play"/>
                <a:ea typeface="Play"/>
                <a:cs typeface="Play"/>
                <a:sym typeface="Play"/>
              </a:defRPr>
            </a:lvl9pPr>
          </a:lstStyle>
          <a:p/>
        </p:txBody>
      </p:sp>
      <p:sp>
        <p:nvSpPr>
          <p:cNvPr id="165" name="Google Shape;165;p38"/>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400" u="none" cap="none" strike="noStrike">
                <a:solidFill>
                  <a:schemeClr val="lt1"/>
                </a:solidFill>
                <a:latin typeface="Play"/>
                <a:ea typeface="Play"/>
                <a:cs typeface="Play"/>
                <a:sym typeface="Play"/>
              </a:defRPr>
            </a:lvl1pPr>
            <a:lvl2pPr indent="0" lvl="1" marL="0" marR="0" rtl="0" algn="r">
              <a:spcBef>
                <a:spcPts val="0"/>
              </a:spcBef>
              <a:buNone/>
              <a:defRPr b="0" i="0" sz="1400" u="none" cap="none" strike="noStrike">
                <a:solidFill>
                  <a:schemeClr val="lt1"/>
                </a:solidFill>
                <a:latin typeface="Play"/>
                <a:ea typeface="Play"/>
                <a:cs typeface="Play"/>
                <a:sym typeface="Play"/>
              </a:defRPr>
            </a:lvl2pPr>
            <a:lvl3pPr indent="0" lvl="2" marL="0" marR="0" rtl="0" algn="r">
              <a:spcBef>
                <a:spcPts val="0"/>
              </a:spcBef>
              <a:buNone/>
              <a:defRPr b="0" i="0" sz="1400" u="none" cap="none" strike="noStrike">
                <a:solidFill>
                  <a:schemeClr val="lt1"/>
                </a:solidFill>
                <a:latin typeface="Play"/>
                <a:ea typeface="Play"/>
                <a:cs typeface="Play"/>
                <a:sym typeface="Play"/>
              </a:defRPr>
            </a:lvl3pPr>
            <a:lvl4pPr indent="0" lvl="3" marL="0" marR="0" rtl="0" algn="r">
              <a:spcBef>
                <a:spcPts val="0"/>
              </a:spcBef>
              <a:buNone/>
              <a:defRPr b="0" i="0" sz="1400" u="none" cap="none" strike="noStrike">
                <a:solidFill>
                  <a:schemeClr val="lt1"/>
                </a:solidFill>
                <a:latin typeface="Play"/>
                <a:ea typeface="Play"/>
                <a:cs typeface="Play"/>
                <a:sym typeface="Play"/>
              </a:defRPr>
            </a:lvl4pPr>
            <a:lvl5pPr indent="0" lvl="4" marL="0" marR="0" rtl="0" algn="r">
              <a:spcBef>
                <a:spcPts val="0"/>
              </a:spcBef>
              <a:buNone/>
              <a:defRPr b="0" i="0" sz="1400" u="none" cap="none" strike="noStrike">
                <a:solidFill>
                  <a:schemeClr val="lt1"/>
                </a:solidFill>
                <a:latin typeface="Play"/>
                <a:ea typeface="Play"/>
                <a:cs typeface="Play"/>
                <a:sym typeface="Play"/>
              </a:defRPr>
            </a:lvl5pPr>
            <a:lvl6pPr indent="0" lvl="5" marL="0" marR="0" rtl="0" algn="r">
              <a:spcBef>
                <a:spcPts val="0"/>
              </a:spcBef>
              <a:buNone/>
              <a:defRPr b="0" i="0" sz="1400" u="none" cap="none" strike="noStrike">
                <a:solidFill>
                  <a:schemeClr val="lt1"/>
                </a:solidFill>
                <a:latin typeface="Play"/>
                <a:ea typeface="Play"/>
                <a:cs typeface="Play"/>
                <a:sym typeface="Play"/>
              </a:defRPr>
            </a:lvl6pPr>
            <a:lvl7pPr indent="0" lvl="6" marL="0" marR="0" rtl="0" algn="r">
              <a:spcBef>
                <a:spcPts val="0"/>
              </a:spcBef>
              <a:buNone/>
              <a:defRPr b="0" i="0" sz="1400" u="none" cap="none" strike="noStrike">
                <a:solidFill>
                  <a:schemeClr val="lt1"/>
                </a:solidFill>
                <a:latin typeface="Play"/>
                <a:ea typeface="Play"/>
                <a:cs typeface="Play"/>
                <a:sym typeface="Play"/>
              </a:defRPr>
            </a:lvl7pPr>
            <a:lvl8pPr indent="0" lvl="7" marL="0" marR="0" rtl="0" algn="r">
              <a:spcBef>
                <a:spcPts val="0"/>
              </a:spcBef>
              <a:buNone/>
              <a:defRPr b="0" i="0" sz="1400" u="none" cap="none" strike="noStrike">
                <a:solidFill>
                  <a:schemeClr val="lt1"/>
                </a:solidFill>
                <a:latin typeface="Play"/>
                <a:ea typeface="Play"/>
                <a:cs typeface="Play"/>
                <a:sym typeface="Play"/>
              </a:defRPr>
            </a:lvl8pPr>
            <a:lvl9pPr indent="0" lvl="8" marL="0" marR="0" rtl="0" algn="r">
              <a:spcBef>
                <a:spcPts val="0"/>
              </a:spcBef>
              <a:buNone/>
              <a:defRPr b="0" i="0" sz="1400" u="none" cap="none" strike="noStrike">
                <a:solidFill>
                  <a:schemeClr val="lt1"/>
                </a:solidFill>
                <a:latin typeface="Play"/>
                <a:ea typeface="Play"/>
                <a:cs typeface="Play"/>
                <a:sym typeface="Play"/>
              </a:defRPr>
            </a:lvl9pPr>
          </a:lstStyle>
          <a:p>
            <a:pPr indent="0" lvl="0" marL="0" rtl="0" algn="r">
              <a:spcBef>
                <a:spcPts val="0"/>
              </a:spcBef>
              <a:spcAft>
                <a:spcPts val="0"/>
              </a:spcAft>
              <a:buNone/>
            </a:pPr>
            <a:fld id="{00000000-1234-1234-1234-123412341234}" type="slidenum">
              <a:rPr lang="ja"/>
              <a:t>‹#›</a:t>
            </a:fld>
            <a:endParaRPr/>
          </a:p>
        </p:txBody>
      </p:sp>
      <p:sp>
        <p:nvSpPr>
          <p:cNvPr id="166" name="Google Shape;166;p38"/>
          <p:cNvSpPr txBox="1"/>
          <p:nvPr/>
        </p:nvSpPr>
        <p:spPr>
          <a:xfrm>
            <a:off x="3095514" y="4852469"/>
            <a:ext cx="29529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ja" sz="500" u="none" cap="none" strike="noStrike">
                <a:solidFill>
                  <a:schemeClr val="lt1"/>
                </a:solidFill>
                <a:latin typeface="Play"/>
                <a:ea typeface="Play"/>
                <a:cs typeface="Play"/>
                <a:sym typeface="Play"/>
              </a:rPr>
              <a:t>© 2022, Amazon Web Services, Inc. or its affiliates. All rights reserved. Amazon Confidential and Trademark.</a:t>
            </a:r>
            <a:endParaRPr sz="1100"/>
          </a:p>
        </p:txBody>
      </p:sp>
      <p:grpSp>
        <p:nvGrpSpPr>
          <p:cNvPr id="167" name="Google Shape;167;p38"/>
          <p:cNvGrpSpPr/>
          <p:nvPr/>
        </p:nvGrpSpPr>
        <p:grpSpPr>
          <a:xfrm>
            <a:off x="252000" y="4737053"/>
            <a:ext cx="908963" cy="254025"/>
            <a:chOff x="336000" y="6262434"/>
            <a:chExt cx="1211950" cy="338700"/>
          </a:xfrm>
        </p:grpSpPr>
        <p:pic>
          <p:nvPicPr>
            <p:cNvPr id="168" name="Google Shape;168;p38"/>
            <p:cNvPicPr preferRelativeResize="0"/>
            <p:nvPr/>
          </p:nvPicPr>
          <p:blipFill rotWithShape="1">
            <a:blip r:embed="rId1">
              <a:alphaModFix/>
            </a:blip>
            <a:srcRect b="0" l="0" r="0" t="0"/>
            <a:stretch/>
          </p:blipFill>
          <p:spPr>
            <a:xfrm>
              <a:off x="336000" y="6335089"/>
              <a:ext cx="348827" cy="208700"/>
            </a:xfrm>
            <a:prstGeom prst="rect">
              <a:avLst/>
            </a:prstGeom>
            <a:noFill/>
            <a:ln>
              <a:noFill/>
            </a:ln>
          </p:spPr>
        </p:pic>
        <p:sp>
          <p:nvSpPr>
            <p:cNvPr id="169" name="Google Shape;169;p38"/>
            <p:cNvSpPr txBox="1"/>
            <p:nvPr/>
          </p:nvSpPr>
          <p:spPr>
            <a:xfrm>
              <a:off x="768850" y="6262434"/>
              <a:ext cx="779100" cy="338700"/>
            </a:xfrm>
            <a:prstGeom prst="rect">
              <a:avLst/>
            </a:prstGeom>
            <a:noFill/>
            <a:ln>
              <a:noFill/>
            </a:ln>
          </p:spPr>
          <p:txBody>
            <a:bodyPr anchorCtr="0" anchor="t" bIns="34275" lIns="0" spcFirstLastPara="1" rIns="68575" wrap="square" tIns="34275">
              <a:spAutoFit/>
            </a:bodyPr>
            <a:lstStyle/>
            <a:p>
              <a:pPr indent="0" lvl="0" marL="0" marR="0" rtl="0" algn="l">
                <a:spcBef>
                  <a:spcPts val="0"/>
                </a:spcBef>
                <a:spcAft>
                  <a:spcPts val="0"/>
                </a:spcAft>
                <a:buNone/>
              </a:pPr>
              <a:r>
                <a:rPr b="0" i="0" lang="ja" sz="600" u="none" cap="none" strike="noStrike">
                  <a:solidFill>
                    <a:schemeClr val="lt1"/>
                  </a:solidFill>
                  <a:latin typeface="Play"/>
                  <a:ea typeface="Play"/>
                  <a:cs typeface="Play"/>
                  <a:sym typeface="Play"/>
                </a:rPr>
                <a:t>professional</a:t>
              </a:r>
              <a:endParaRPr sz="1100"/>
            </a:p>
            <a:p>
              <a:pPr indent="0" lvl="0" marL="0" marR="0" rtl="0" algn="l">
                <a:spcBef>
                  <a:spcPts val="0"/>
                </a:spcBef>
                <a:spcAft>
                  <a:spcPts val="0"/>
                </a:spcAft>
                <a:buNone/>
              </a:pPr>
              <a:r>
                <a:rPr b="0" i="0" lang="ja" sz="600" u="none" cap="none" strike="noStrike">
                  <a:solidFill>
                    <a:schemeClr val="lt1"/>
                  </a:solidFill>
                  <a:latin typeface="Play"/>
                  <a:ea typeface="Play"/>
                  <a:cs typeface="Play"/>
                  <a:sym typeface="Play"/>
                </a:rPr>
                <a:t>services</a:t>
              </a:r>
              <a:endParaRPr sz="1100"/>
            </a:p>
          </p:txBody>
        </p:sp>
      </p:grpSp>
    </p:spTree>
  </p:cSld>
  <p:clrMap accent1="accent1" accent2="accent2" accent3="accent3" accent4="accent4" accent5="accent5" accent6="accent6" bg1="lt1" bg2="dk2" tx1="dk1" tx2="lt2" folHlink="folHlink" hlink="hlink"/>
  <p:sldLayoutIdLst>
    <p:sldLayoutId id="2147483683" r:id="rId2"/>
    <p:sldLayoutId id="2147483684" r:id="rId3"/>
    <p:sldLayoutId id="2147483685" r:id="rId4"/>
    <p:sldLayoutId id="2147483686" r:id="rId5"/>
    <p:sldLayoutId id="2147483687" r:id="rId6"/>
    <p:sldLayoutId id="2147483688" r:id="rId7"/>
    <p:sldLayoutId id="2147483689"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F26B43"/>
          </p15:clr>
        </p15:guide>
        <p15:guide id="2" pos="5472">
          <p15:clr>
            <a:srgbClr val="F26B43"/>
          </p15:clr>
        </p15:guide>
        <p15:guide id="3" orient="horz" pos="144">
          <p15:clr>
            <a:srgbClr val="F26B43"/>
          </p15:clr>
        </p15:guide>
        <p15:guide id="4" orient="horz" pos="2934">
          <p15:clr>
            <a:srgbClr val="F26B43"/>
          </p15:clr>
        </p15:guide>
        <p15:guide id="5" orient="horz" pos="810">
          <p15:clr>
            <a:srgbClr val="F26B43"/>
          </p15:clr>
        </p15:guide>
        <p15:guide id="6" orient="horz" pos="43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5.png"/></Relationships>
</file>

<file path=ppt/slides/_rels/slide19.xml.rels><?xml version="1.0" encoding="UTF-8" standalone="yes"?><Relationships xmlns="http://schemas.openxmlformats.org/package/2006/relationships"><Relationship Id="rId20" Type="http://schemas.openxmlformats.org/officeDocument/2006/relationships/image" Target="../media/image43.png"/><Relationship Id="rId22" Type="http://schemas.openxmlformats.org/officeDocument/2006/relationships/image" Target="../media/image31.png"/><Relationship Id="rId21" Type="http://schemas.openxmlformats.org/officeDocument/2006/relationships/image" Target="../media/image25.png"/><Relationship Id="rId24" Type="http://schemas.openxmlformats.org/officeDocument/2006/relationships/image" Target="../media/image26.png"/><Relationship Id="rId23" Type="http://schemas.openxmlformats.org/officeDocument/2006/relationships/image" Target="../media/image24.png"/><Relationship Id="rId1" Type="http://schemas.openxmlformats.org/officeDocument/2006/relationships/slideLayout" Target="../slideLayouts/slideLayout37.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8.png"/><Relationship Id="rId26" Type="http://schemas.openxmlformats.org/officeDocument/2006/relationships/image" Target="../media/image55.png"/><Relationship Id="rId25" Type="http://schemas.openxmlformats.org/officeDocument/2006/relationships/image" Target="../media/image27.png"/><Relationship Id="rId28" Type="http://schemas.openxmlformats.org/officeDocument/2006/relationships/image" Target="../media/image32.png"/><Relationship Id="rId27" Type="http://schemas.openxmlformats.org/officeDocument/2006/relationships/image" Target="../media/image44.png"/><Relationship Id="rId5" Type="http://schemas.openxmlformats.org/officeDocument/2006/relationships/image" Target="../media/image9.png"/><Relationship Id="rId6" Type="http://schemas.openxmlformats.org/officeDocument/2006/relationships/image" Target="../media/image12.png"/><Relationship Id="rId29" Type="http://schemas.openxmlformats.org/officeDocument/2006/relationships/image" Target="../media/image35.png"/><Relationship Id="rId7" Type="http://schemas.openxmlformats.org/officeDocument/2006/relationships/image" Target="../media/image11.png"/><Relationship Id="rId8" Type="http://schemas.openxmlformats.org/officeDocument/2006/relationships/image" Target="../media/image14.png"/><Relationship Id="rId31" Type="http://schemas.openxmlformats.org/officeDocument/2006/relationships/image" Target="../media/image66.png"/><Relationship Id="rId30" Type="http://schemas.openxmlformats.org/officeDocument/2006/relationships/image" Target="../media/image45.png"/><Relationship Id="rId11" Type="http://schemas.openxmlformats.org/officeDocument/2006/relationships/image" Target="../media/image33.png"/><Relationship Id="rId33" Type="http://schemas.openxmlformats.org/officeDocument/2006/relationships/image" Target="../media/image34.png"/><Relationship Id="rId10" Type="http://schemas.openxmlformats.org/officeDocument/2006/relationships/image" Target="../media/image41.png"/><Relationship Id="rId32" Type="http://schemas.openxmlformats.org/officeDocument/2006/relationships/image" Target="../media/image61.png"/><Relationship Id="rId13" Type="http://schemas.openxmlformats.org/officeDocument/2006/relationships/image" Target="../media/image13.png"/><Relationship Id="rId35" Type="http://schemas.openxmlformats.org/officeDocument/2006/relationships/image" Target="../media/image42.png"/><Relationship Id="rId12" Type="http://schemas.openxmlformats.org/officeDocument/2006/relationships/image" Target="../media/image19.png"/><Relationship Id="rId34" Type="http://schemas.openxmlformats.org/officeDocument/2006/relationships/image" Target="../media/image36.png"/><Relationship Id="rId15" Type="http://schemas.openxmlformats.org/officeDocument/2006/relationships/image" Target="../media/image28.png"/><Relationship Id="rId37" Type="http://schemas.openxmlformats.org/officeDocument/2006/relationships/image" Target="../media/image49.png"/><Relationship Id="rId14" Type="http://schemas.openxmlformats.org/officeDocument/2006/relationships/image" Target="../media/image30.png"/><Relationship Id="rId36" Type="http://schemas.openxmlformats.org/officeDocument/2006/relationships/image" Target="../media/image38.png"/><Relationship Id="rId17" Type="http://schemas.openxmlformats.org/officeDocument/2006/relationships/image" Target="../media/image17.png"/><Relationship Id="rId16" Type="http://schemas.openxmlformats.org/officeDocument/2006/relationships/image" Target="../media/image21.png"/><Relationship Id="rId19" Type="http://schemas.openxmlformats.org/officeDocument/2006/relationships/image" Target="../media/image23.png"/><Relationship Id="rId1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0" Type="http://schemas.openxmlformats.org/officeDocument/2006/relationships/image" Target="../media/image25.png"/><Relationship Id="rId22" Type="http://schemas.openxmlformats.org/officeDocument/2006/relationships/image" Target="../media/image24.png"/><Relationship Id="rId21" Type="http://schemas.openxmlformats.org/officeDocument/2006/relationships/image" Target="../media/image31.png"/><Relationship Id="rId24" Type="http://schemas.openxmlformats.org/officeDocument/2006/relationships/image" Target="../media/image27.png"/><Relationship Id="rId23" Type="http://schemas.openxmlformats.org/officeDocument/2006/relationships/image" Target="../media/image26.png"/><Relationship Id="rId1" Type="http://schemas.openxmlformats.org/officeDocument/2006/relationships/slideLayout" Target="../slideLayouts/slideLayout37.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8.png"/><Relationship Id="rId26" Type="http://schemas.openxmlformats.org/officeDocument/2006/relationships/image" Target="../media/image44.png"/><Relationship Id="rId25" Type="http://schemas.openxmlformats.org/officeDocument/2006/relationships/image" Target="../media/image55.png"/><Relationship Id="rId28" Type="http://schemas.openxmlformats.org/officeDocument/2006/relationships/image" Target="../media/image35.png"/><Relationship Id="rId27" Type="http://schemas.openxmlformats.org/officeDocument/2006/relationships/image" Target="../media/image32.png"/><Relationship Id="rId5" Type="http://schemas.openxmlformats.org/officeDocument/2006/relationships/image" Target="../media/image9.png"/><Relationship Id="rId6" Type="http://schemas.openxmlformats.org/officeDocument/2006/relationships/image" Target="../media/image12.png"/><Relationship Id="rId29" Type="http://schemas.openxmlformats.org/officeDocument/2006/relationships/image" Target="../media/image34.png"/><Relationship Id="rId7" Type="http://schemas.openxmlformats.org/officeDocument/2006/relationships/image" Target="../media/image11.png"/><Relationship Id="rId8" Type="http://schemas.openxmlformats.org/officeDocument/2006/relationships/image" Target="../media/image14.png"/><Relationship Id="rId31" Type="http://schemas.openxmlformats.org/officeDocument/2006/relationships/image" Target="../media/image36.png"/><Relationship Id="rId30" Type="http://schemas.openxmlformats.org/officeDocument/2006/relationships/image" Target="../media/image33.png"/><Relationship Id="rId11" Type="http://schemas.openxmlformats.org/officeDocument/2006/relationships/image" Target="../media/image19.png"/><Relationship Id="rId10" Type="http://schemas.openxmlformats.org/officeDocument/2006/relationships/image" Target="../media/image41.png"/><Relationship Id="rId13" Type="http://schemas.openxmlformats.org/officeDocument/2006/relationships/image" Target="../media/image30.png"/><Relationship Id="rId12" Type="http://schemas.openxmlformats.org/officeDocument/2006/relationships/image" Target="../media/image13.png"/><Relationship Id="rId15" Type="http://schemas.openxmlformats.org/officeDocument/2006/relationships/image" Target="../media/image21.png"/><Relationship Id="rId14" Type="http://schemas.openxmlformats.org/officeDocument/2006/relationships/image" Target="../media/image28.png"/><Relationship Id="rId17" Type="http://schemas.openxmlformats.org/officeDocument/2006/relationships/image" Target="../media/image20.png"/><Relationship Id="rId16" Type="http://schemas.openxmlformats.org/officeDocument/2006/relationships/image" Target="../media/image17.png"/><Relationship Id="rId19" Type="http://schemas.openxmlformats.org/officeDocument/2006/relationships/image" Target="../media/image43.png"/><Relationship Id="rId18" Type="http://schemas.openxmlformats.org/officeDocument/2006/relationships/image" Target="../media/image23.png"/></Relationships>
</file>

<file path=ppt/slides/_rels/slide21.xml.rels><?xml version="1.0" encoding="UTF-8" standalone="yes"?><Relationships xmlns="http://schemas.openxmlformats.org/package/2006/relationships"><Relationship Id="rId20" Type="http://schemas.openxmlformats.org/officeDocument/2006/relationships/image" Target="../media/image43.png"/><Relationship Id="rId22" Type="http://schemas.openxmlformats.org/officeDocument/2006/relationships/image" Target="../media/image31.png"/><Relationship Id="rId21" Type="http://schemas.openxmlformats.org/officeDocument/2006/relationships/image" Target="../media/image25.png"/><Relationship Id="rId24" Type="http://schemas.openxmlformats.org/officeDocument/2006/relationships/image" Target="../media/image26.png"/><Relationship Id="rId23" Type="http://schemas.openxmlformats.org/officeDocument/2006/relationships/image" Target="../media/image24.png"/><Relationship Id="rId1" Type="http://schemas.openxmlformats.org/officeDocument/2006/relationships/slideLayout" Target="../slideLayouts/slideLayout37.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8.png"/><Relationship Id="rId26" Type="http://schemas.openxmlformats.org/officeDocument/2006/relationships/image" Target="../media/image55.png"/><Relationship Id="rId25" Type="http://schemas.openxmlformats.org/officeDocument/2006/relationships/image" Target="../media/image27.png"/><Relationship Id="rId28" Type="http://schemas.openxmlformats.org/officeDocument/2006/relationships/image" Target="../media/image32.png"/><Relationship Id="rId27" Type="http://schemas.openxmlformats.org/officeDocument/2006/relationships/image" Target="../media/image44.png"/><Relationship Id="rId5" Type="http://schemas.openxmlformats.org/officeDocument/2006/relationships/image" Target="../media/image9.png"/><Relationship Id="rId6" Type="http://schemas.openxmlformats.org/officeDocument/2006/relationships/image" Target="../media/image12.png"/><Relationship Id="rId29" Type="http://schemas.openxmlformats.org/officeDocument/2006/relationships/image" Target="../media/image35.png"/><Relationship Id="rId7" Type="http://schemas.openxmlformats.org/officeDocument/2006/relationships/image" Target="../media/image11.png"/><Relationship Id="rId8" Type="http://schemas.openxmlformats.org/officeDocument/2006/relationships/image" Target="../media/image14.png"/><Relationship Id="rId31" Type="http://schemas.openxmlformats.org/officeDocument/2006/relationships/image" Target="../media/image45.png"/><Relationship Id="rId30" Type="http://schemas.openxmlformats.org/officeDocument/2006/relationships/image" Target="../media/image57.png"/><Relationship Id="rId11" Type="http://schemas.openxmlformats.org/officeDocument/2006/relationships/image" Target="../media/image33.png"/><Relationship Id="rId33" Type="http://schemas.openxmlformats.org/officeDocument/2006/relationships/image" Target="../media/image61.png"/><Relationship Id="rId10" Type="http://schemas.openxmlformats.org/officeDocument/2006/relationships/image" Target="../media/image41.png"/><Relationship Id="rId32" Type="http://schemas.openxmlformats.org/officeDocument/2006/relationships/image" Target="../media/image66.png"/><Relationship Id="rId13" Type="http://schemas.openxmlformats.org/officeDocument/2006/relationships/image" Target="../media/image13.png"/><Relationship Id="rId35" Type="http://schemas.openxmlformats.org/officeDocument/2006/relationships/image" Target="../media/image37.png"/><Relationship Id="rId12" Type="http://schemas.openxmlformats.org/officeDocument/2006/relationships/image" Target="../media/image19.png"/><Relationship Id="rId34" Type="http://schemas.openxmlformats.org/officeDocument/2006/relationships/image" Target="../media/image34.png"/><Relationship Id="rId15" Type="http://schemas.openxmlformats.org/officeDocument/2006/relationships/image" Target="../media/image28.png"/><Relationship Id="rId37" Type="http://schemas.openxmlformats.org/officeDocument/2006/relationships/image" Target="../media/image42.png"/><Relationship Id="rId14" Type="http://schemas.openxmlformats.org/officeDocument/2006/relationships/image" Target="../media/image30.png"/><Relationship Id="rId36" Type="http://schemas.openxmlformats.org/officeDocument/2006/relationships/image" Target="../media/image36.png"/><Relationship Id="rId17" Type="http://schemas.openxmlformats.org/officeDocument/2006/relationships/image" Target="../media/image17.png"/><Relationship Id="rId16" Type="http://schemas.openxmlformats.org/officeDocument/2006/relationships/image" Target="../media/image21.png"/><Relationship Id="rId19" Type="http://schemas.openxmlformats.org/officeDocument/2006/relationships/image" Target="../media/image23.png"/><Relationship Id="rId18"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image" Target="../media/image43.png"/><Relationship Id="rId22" Type="http://schemas.openxmlformats.org/officeDocument/2006/relationships/image" Target="../media/image31.png"/><Relationship Id="rId21" Type="http://schemas.openxmlformats.org/officeDocument/2006/relationships/image" Target="../media/image25.png"/><Relationship Id="rId24" Type="http://schemas.openxmlformats.org/officeDocument/2006/relationships/image" Target="../media/image26.png"/><Relationship Id="rId23" Type="http://schemas.openxmlformats.org/officeDocument/2006/relationships/image" Target="../media/image24.png"/><Relationship Id="rId1" Type="http://schemas.openxmlformats.org/officeDocument/2006/relationships/slideLayout" Target="../slideLayouts/slideLayout37.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5.png"/><Relationship Id="rId9" Type="http://schemas.openxmlformats.org/officeDocument/2006/relationships/image" Target="../media/image18.png"/><Relationship Id="rId26" Type="http://schemas.openxmlformats.org/officeDocument/2006/relationships/image" Target="../media/image55.png"/><Relationship Id="rId25" Type="http://schemas.openxmlformats.org/officeDocument/2006/relationships/image" Target="../media/image27.png"/><Relationship Id="rId28" Type="http://schemas.openxmlformats.org/officeDocument/2006/relationships/image" Target="../media/image32.png"/><Relationship Id="rId27" Type="http://schemas.openxmlformats.org/officeDocument/2006/relationships/image" Target="../media/image44.png"/><Relationship Id="rId5" Type="http://schemas.openxmlformats.org/officeDocument/2006/relationships/image" Target="../media/image9.png"/><Relationship Id="rId6" Type="http://schemas.openxmlformats.org/officeDocument/2006/relationships/image" Target="../media/image12.png"/><Relationship Id="rId29" Type="http://schemas.openxmlformats.org/officeDocument/2006/relationships/image" Target="../media/image35.png"/><Relationship Id="rId7" Type="http://schemas.openxmlformats.org/officeDocument/2006/relationships/image" Target="../media/image11.png"/><Relationship Id="rId8" Type="http://schemas.openxmlformats.org/officeDocument/2006/relationships/image" Target="../media/image14.png"/><Relationship Id="rId31" Type="http://schemas.openxmlformats.org/officeDocument/2006/relationships/image" Target="../media/image36.png"/><Relationship Id="rId30" Type="http://schemas.openxmlformats.org/officeDocument/2006/relationships/image" Target="../media/image34.png"/><Relationship Id="rId11" Type="http://schemas.openxmlformats.org/officeDocument/2006/relationships/image" Target="../media/image33.png"/><Relationship Id="rId33" Type="http://schemas.openxmlformats.org/officeDocument/2006/relationships/image" Target="../media/image39.png"/><Relationship Id="rId10" Type="http://schemas.openxmlformats.org/officeDocument/2006/relationships/image" Target="../media/image41.png"/><Relationship Id="rId32" Type="http://schemas.openxmlformats.org/officeDocument/2006/relationships/image" Target="../media/image38.png"/><Relationship Id="rId13" Type="http://schemas.openxmlformats.org/officeDocument/2006/relationships/image" Target="../media/image13.png"/><Relationship Id="rId12" Type="http://schemas.openxmlformats.org/officeDocument/2006/relationships/image" Target="../media/image19.png"/><Relationship Id="rId34" Type="http://schemas.openxmlformats.org/officeDocument/2006/relationships/image" Target="../media/image37.png"/><Relationship Id="rId15" Type="http://schemas.openxmlformats.org/officeDocument/2006/relationships/image" Target="../media/image28.png"/><Relationship Id="rId14" Type="http://schemas.openxmlformats.org/officeDocument/2006/relationships/image" Target="../media/image30.png"/><Relationship Id="rId17" Type="http://schemas.openxmlformats.org/officeDocument/2006/relationships/image" Target="../media/image17.png"/><Relationship Id="rId16" Type="http://schemas.openxmlformats.org/officeDocument/2006/relationships/image" Target="../media/image21.png"/><Relationship Id="rId19" Type="http://schemas.openxmlformats.org/officeDocument/2006/relationships/image" Target="../media/image23.png"/><Relationship Id="rId18" Type="http://schemas.openxmlformats.org/officeDocument/2006/relationships/image" Target="../media/image20.png"/></Relationships>
</file>

<file path=ppt/slides/_rels/slide7.xml.rels><?xml version="1.0" encoding="UTF-8" standalone="yes"?><Relationships xmlns="http://schemas.openxmlformats.org/package/2006/relationships"><Relationship Id="rId40" Type="http://schemas.openxmlformats.org/officeDocument/2006/relationships/image" Target="../media/image53.png"/><Relationship Id="rId20" Type="http://schemas.openxmlformats.org/officeDocument/2006/relationships/image" Target="../media/image25.png"/><Relationship Id="rId42" Type="http://schemas.openxmlformats.org/officeDocument/2006/relationships/image" Target="../media/image58.png"/><Relationship Id="rId41" Type="http://schemas.openxmlformats.org/officeDocument/2006/relationships/image" Target="../media/image67.png"/><Relationship Id="rId22" Type="http://schemas.openxmlformats.org/officeDocument/2006/relationships/image" Target="../media/image24.png"/><Relationship Id="rId44" Type="http://schemas.openxmlformats.org/officeDocument/2006/relationships/image" Target="../media/image37.png"/><Relationship Id="rId21" Type="http://schemas.openxmlformats.org/officeDocument/2006/relationships/image" Target="../media/image31.png"/><Relationship Id="rId43" Type="http://schemas.openxmlformats.org/officeDocument/2006/relationships/image" Target="../media/image39.png"/><Relationship Id="rId24" Type="http://schemas.openxmlformats.org/officeDocument/2006/relationships/image" Target="../media/image27.png"/><Relationship Id="rId23" Type="http://schemas.openxmlformats.org/officeDocument/2006/relationships/image" Target="../media/image26.png"/><Relationship Id="rId45" Type="http://schemas.openxmlformats.org/officeDocument/2006/relationships/image" Target="../media/image68.png"/><Relationship Id="rId1" Type="http://schemas.openxmlformats.org/officeDocument/2006/relationships/slideLayout" Target="../slideLayouts/slideLayout37.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1.png"/><Relationship Id="rId26" Type="http://schemas.openxmlformats.org/officeDocument/2006/relationships/image" Target="../media/image44.png"/><Relationship Id="rId25" Type="http://schemas.openxmlformats.org/officeDocument/2006/relationships/image" Target="../media/image55.png"/><Relationship Id="rId28" Type="http://schemas.openxmlformats.org/officeDocument/2006/relationships/image" Target="../media/image35.png"/><Relationship Id="rId27" Type="http://schemas.openxmlformats.org/officeDocument/2006/relationships/image" Target="../media/image32.png"/><Relationship Id="rId5" Type="http://schemas.openxmlformats.org/officeDocument/2006/relationships/image" Target="../media/image12.png"/><Relationship Id="rId6" Type="http://schemas.openxmlformats.org/officeDocument/2006/relationships/image" Target="../media/image11.png"/><Relationship Id="rId29" Type="http://schemas.openxmlformats.org/officeDocument/2006/relationships/image" Target="../media/image45.png"/><Relationship Id="rId7" Type="http://schemas.openxmlformats.org/officeDocument/2006/relationships/image" Target="../media/image14.png"/><Relationship Id="rId8" Type="http://schemas.openxmlformats.org/officeDocument/2006/relationships/image" Target="../media/image18.png"/><Relationship Id="rId31" Type="http://schemas.openxmlformats.org/officeDocument/2006/relationships/image" Target="../media/image34.png"/><Relationship Id="rId30" Type="http://schemas.openxmlformats.org/officeDocument/2006/relationships/image" Target="../media/image66.png"/><Relationship Id="rId11" Type="http://schemas.openxmlformats.org/officeDocument/2006/relationships/image" Target="../media/image19.png"/><Relationship Id="rId33" Type="http://schemas.openxmlformats.org/officeDocument/2006/relationships/image" Target="../media/image42.png"/><Relationship Id="rId10" Type="http://schemas.openxmlformats.org/officeDocument/2006/relationships/image" Target="../media/image33.png"/><Relationship Id="rId32" Type="http://schemas.openxmlformats.org/officeDocument/2006/relationships/image" Target="../media/image36.png"/><Relationship Id="rId13" Type="http://schemas.openxmlformats.org/officeDocument/2006/relationships/image" Target="../media/image30.png"/><Relationship Id="rId35" Type="http://schemas.openxmlformats.org/officeDocument/2006/relationships/image" Target="../media/image50.png"/><Relationship Id="rId12" Type="http://schemas.openxmlformats.org/officeDocument/2006/relationships/image" Target="../media/image13.png"/><Relationship Id="rId34" Type="http://schemas.openxmlformats.org/officeDocument/2006/relationships/image" Target="../media/image49.png"/><Relationship Id="rId15" Type="http://schemas.openxmlformats.org/officeDocument/2006/relationships/image" Target="../media/image21.png"/><Relationship Id="rId37" Type="http://schemas.openxmlformats.org/officeDocument/2006/relationships/image" Target="../media/image61.png"/><Relationship Id="rId14" Type="http://schemas.openxmlformats.org/officeDocument/2006/relationships/image" Target="../media/image28.png"/><Relationship Id="rId36" Type="http://schemas.openxmlformats.org/officeDocument/2006/relationships/image" Target="../media/image48.png"/><Relationship Id="rId17" Type="http://schemas.openxmlformats.org/officeDocument/2006/relationships/image" Target="../media/image20.png"/><Relationship Id="rId39" Type="http://schemas.openxmlformats.org/officeDocument/2006/relationships/image" Target="../media/image38.png"/><Relationship Id="rId16" Type="http://schemas.openxmlformats.org/officeDocument/2006/relationships/image" Target="../media/image17.png"/><Relationship Id="rId38" Type="http://schemas.openxmlformats.org/officeDocument/2006/relationships/image" Target="../media/image15.png"/><Relationship Id="rId19" Type="http://schemas.openxmlformats.org/officeDocument/2006/relationships/image" Target="../media/image43.png"/><Relationship Id="rId18"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6"/>
          <p:cNvSpPr txBox="1"/>
          <p:nvPr/>
        </p:nvSpPr>
        <p:spPr>
          <a:xfrm>
            <a:off x="336538" y="2248584"/>
            <a:ext cx="7187462" cy="89255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ja" sz="3600" u="none" cap="none" strike="noStrike">
                <a:solidFill>
                  <a:srgbClr val="232E3E"/>
                </a:solidFill>
                <a:latin typeface="Arial"/>
                <a:ea typeface="Arial"/>
                <a:cs typeface="Arial"/>
                <a:sym typeface="Arial"/>
              </a:rPr>
              <a:t>要件・設計マトリックス</a:t>
            </a:r>
            <a:endParaRPr b="1" i="0" sz="3600" u="none" cap="none" strike="noStrike">
              <a:solidFill>
                <a:srgbClr val="232E3E"/>
              </a:solidFill>
              <a:latin typeface="Arial"/>
              <a:ea typeface="Arial"/>
              <a:cs typeface="Arial"/>
              <a:sym typeface="Arial"/>
            </a:endParaRPr>
          </a:p>
          <a:p>
            <a:pPr indent="0" lvl="0" marL="0" marR="0" rtl="0" algn="l">
              <a:lnSpc>
                <a:spcPct val="100000"/>
              </a:lnSpc>
              <a:spcBef>
                <a:spcPts val="0"/>
              </a:spcBef>
              <a:spcAft>
                <a:spcPts val="0"/>
              </a:spcAft>
              <a:buNone/>
            </a:pPr>
            <a:r>
              <a:rPr b="1" i="0" lang="ja" sz="1600" u="none" cap="none" strike="noStrike">
                <a:solidFill>
                  <a:srgbClr val="232E3E"/>
                </a:solidFill>
                <a:latin typeface="Arial"/>
                <a:ea typeface="Arial"/>
                <a:cs typeface="Arial"/>
                <a:sym typeface="Arial"/>
              </a:rPr>
              <a:t>- 受講者用 - </a:t>
            </a:r>
            <a:endParaRPr b="1" i="0" sz="1600" u="none" cap="none" strike="noStrike">
              <a:solidFill>
                <a:srgbClr val="232E3E"/>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55"/>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WAF Sheild</a:t>
            </a:r>
            <a:r>
              <a:rPr lang="ja" sz="1800">
                <a:latin typeface="Arial"/>
                <a:ea typeface="Arial"/>
                <a:cs typeface="Arial"/>
                <a:sym typeface="Arial"/>
              </a:rPr>
              <a:t>　メリット・デメリットの比較表</a:t>
            </a:r>
            <a:endParaRPr sz="1800">
              <a:solidFill>
                <a:srgbClr val="FF0000"/>
              </a:solidFill>
              <a:latin typeface="Arial"/>
              <a:ea typeface="Arial"/>
              <a:cs typeface="Arial"/>
              <a:sym typeface="Arial"/>
            </a:endParaRPr>
          </a:p>
        </p:txBody>
      </p:sp>
      <p:sp>
        <p:nvSpPr>
          <p:cNvPr id="664" name="Google Shape;664;p55"/>
          <p:cNvSpPr/>
          <p:nvPr/>
        </p:nvSpPr>
        <p:spPr>
          <a:xfrm>
            <a:off x="1512000" y="1849077"/>
            <a:ext cx="3456000" cy="8196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WAF</a:t>
            </a:r>
            <a:r>
              <a:rPr b="0" i="0" lang="ja" sz="1800" u="none" strike="noStrike">
                <a:solidFill>
                  <a:schemeClr val="lt1"/>
                </a:solidFill>
                <a:latin typeface="Arial"/>
                <a:ea typeface="Arial"/>
                <a:cs typeface="Arial"/>
                <a:sym typeface="Arial"/>
              </a:rPr>
              <a:t>方式</a:t>
            </a:r>
            <a:endParaRPr/>
          </a:p>
        </p:txBody>
      </p:sp>
      <p:sp>
        <p:nvSpPr>
          <p:cNvPr id="665" name="Google Shape;665;p55"/>
          <p:cNvSpPr/>
          <p:nvPr/>
        </p:nvSpPr>
        <p:spPr>
          <a:xfrm>
            <a:off x="5112000" y="1849075"/>
            <a:ext cx="39252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Sheild</a:t>
            </a:r>
            <a:r>
              <a:rPr b="0" i="0" lang="ja" sz="1800" u="none" strike="noStrike">
                <a:solidFill>
                  <a:schemeClr val="lt1"/>
                </a:solidFill>
                <a:latin typeface="Arial"/>
                <a:ea typeface="Arial"/>
                <a:cs typeface="Arial"/>
                <a:sym typeface="Arial"/>
              </a:rPr>
              <a:t>方式</a:t>
            </a:r>
            <a:endParaRPr/>
          </a:p>
        </p:txBody>
      </p:sp>
      <p:sp>
        <p:nvSpPr>
          <p:cNvPr id="666" name="Google Shape;666;p55"/>
          <p:cNvSpPr/>
          <p:nvPr/>
        </p:nvSpPr>
        <p:spPr>
          <a:xfrm>
            <a:off x="0" y="2768525"/>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strike="noStrike">
                <a:solidFill>
                  <a:schemeClr val="lt1"/>
                </a:solidFill>
                <a:latin typeface="Arial"/>
                <a:ea typeface="Arial"/>
                <a:cs typeface="Arial"/>
                <a:sym typeface="Arial"/>
              </a:rPr>
              <a:t>方式の説明</a:t>
            </a:r>
            <a:endParaRPr/>
          </a:p>
        </p:txBody>
      </p:sp>
      <p:sp>
        <p:nvSpPr>
          <p:cNvPr id="667" name="Google Shape;667;p55"/>
          <p:cNvSpPr/>
          <p:nvPr/>
        </p:nvSpPr>
        <p:spPr>
          <a:xfrm>
            <a:off x="0" y="3320950"/>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防御性能</a:t>
            </a:r>
            <a:endParaRPr sz="1200"/>
          </a:p>
        </p:txBody>
      </p:sp>
      <p:sp>
        <p:nvSpPr>
          <p:cNvPr id="668" name="Google Shape;668;p55"/>
          <p:cNvSpPr/>
          <p:nvPr/>
        </p:nvSpPr>
        <p:spPr>
          <a:xfrm>
            <a:off x="0" y="3887525"/>
            <a:ext cx="1440000" cy="4836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運用コスト</a:t>
            </a:r>
            <a:endParaRPr sz="1200"/>
          </a:p>
        </p:txBody>
      </p:sp>
      <p:sp>
        <p:nvSpPr>
          <p:cNvPr id="669" name="Google Shape;669;p55"/>
          <p:cNvSpPr/>
          <p:nvPr/>
        </p:nvSpPr>
        <p:spPr>
          <a:xfrm>
            <a:off x="1512000" y="2768525"/>
            <a:ext cx="3456000" cy="486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900">
                <a:solidFill>
                  <a:schemeClr val="lt1"/>
                </a:solidFill>
              </a:rPr>
              <a:t>一般的な攻撃からウェブアプリケーションを保護</a:t>
            </a:r>
            <a:endParaRPr sz="900">
              <a:solidFill>
                <a:schemeClr val="lt1"/>
              </a:solidFill>
            </a:endParaRPr>
          </a:p>
        </p:txBody>
      </p:sp>
      <p:sp>
        <p:nvSpPr>
          <p:cNvPr id="670" name="Google Shape;670;p55"/>
          <p:cNvSpPr/>
          <p:nvPr/>
        </p:nvSpPr>
        <p:spPr>
          <a:xfrm>
            <a:off x="1512000" y="3332628"/>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a:t>
            </a:r>
            <a:endParaRPr sz="1200"/>
          </a:p>
        </p:txBody>
      </p:sp>
      <p:sp>
        <p:nvSpPr>
          <p:cNvPr id="671" name="Google Shape;671;p55"/>
          <p:cNvSpPr/>
          <p:nvPr/>
        </p:nvSpPr>
        <p:spPr>
          <a:xfrm>
            <a:off x="5112000" y="3332628"/>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〇</a:t>
            </a:r>
            <a:endParaRPr sz="1200"/>
          </a:p>
        </p:txBody>
      </p:sp>
      <p:sp>
        <p:nvSpPr>
          <p:cNvPr id="672" name="Google Shape;672;p55"/>
          <p:cNvSpPr/>
          <p:nvPr/>
        </p:nvSpPr>
        <p:spPr>
          <a:xfrm>
            <a:off x="2160000" y="3332628"/>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900">
                <a:solidFill>
                  <a:schemeClr val="lt1"/>
                </a:solidFill>
              </a:rPr>
              <a:t>QSLインジェクション・クロスサイトスクリプティング攻撃・OSコマンドインジェクション攻撃・DDoS攻撃(OSI参照モデル7層)</a:t>
            </a:r>
            <a:endParaRPr sz="500"/>
          </a:p>
        </p:txBody>
      </p:sp>
      <p:sp>
        <p:nvSpPr>
          <p:cNvPr id="673" name="Google Shape;673;p55"/>
          <p:cNvSpPr/>
          <p:nvPr/>
        </p:nvSpPr>
        <p:spPr>
          <a:xfrm>
            <a:off x="5760000" y="3332625"/>
            <a:ext cx="32772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DDoS攻撃</a:t>
            </a:r>
            <a:endParaRPr>
              <a:solidFill>
                <a:schemeClr val="lt1"/>
              </a:solidFill>
            </a:endParaRPr>
          </a:p>
          <a:p>
            <a:pPr indent="0" lvl="0" marL="0" marR="0" rtl="0" algn="ctr">
              <a:lnSpc>
                <a:spcPct val="100000"/>
              </a:lnSpc>
              <a:spcBef>
                <a:spcPts val="0"/>
              </a:spcBef>
              <a:spcAft>
                <a:spcPts val="0"/>
              </a:spcAft>
              <a:buNone/>
            </a:pPr>
            <a:r>
              <a:rPr lang="ja">
                <a:solidFill>
                  <a:schemeClr val="lt1"/>
                </a:solidFill>
              </a:rPr>
              <a:t>(OSI参照モデル3.4層）</a:t>
            </a:r>
            <a:endParaRPr sz="1000"/>
          </a:p>
        </p:txBody>
      </p:sp>
      <p:sp>
        <p:nvSpPr>
          <p:cNvPr id="674" name="Google Shape;674;p55"/>
          <p:cNvSpPr/>
          <p:nvPr/>
        </p:nvSpPr>
        <p:spPr>
          <a:xfrm>
            <a:off x="1512000" y="3884227"/>
            <a:ext cx="64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a:t>
            </a:r>
            <a:endParaRPr sz="1200"/>
          </a:p>
        </p:txBody>
      </p:sp>
      <p:sp>
        <p:nvSpPr>
          <p:cNvPr id="675" name="Google Shape;675;p55"/>
          <p:cNvSpPr/>
          <p:nvPr/>
        </p:nvSpPr>
        <p:spPr>
          <a:xfrm>
            <a:off x="5112000" y="3884227"/>
            <a:ext cx="64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〇</a:t>
            </a:r>
            <a:endParaRPr sz="1200"/>
          </a:p>
        </p:txBody>
      </p:sp>
      <p:sp>
        <p:nvSpPr>
          <p:cNvPr id="676" name="Google Shape;676;p55"/>
          <p:cNvSpPr/>
          <p:nvPr/>
        </p:nvSpPr>
        <p:spPr>
          <a:xfrm>
            <a:off x="2160000" y="3884227"/>
            <a:ext cx="280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要件に応じたコスト</a:t>
            </a:r>
            <a:endParaRPr sz="1000"/>
          </a:p>
        </p:txBody>
      </p:sp>
      <p:sp>
        <p:nvSpPr>
          <p:cNvPr id="677" name="Google Shape;677;p55"/>
          <p:cNvSpPr/>
          <p:nvPr/>
        </p:nvSpPr>
        <p:spPr>
          <a:xfrm>
            <a:off x="5760000" y="3884225"/>
            <a:ext cx="12747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a:solidFill>
                  <a:schemeClr val="lt1"/>
                </a:solidFill>
              </a:rPr>
              <a:t>無料</a:t>
            </a:r>
            <a:endParaRPr sz="1000"/>
          </a:p>
        </p:txBody>
      </p:sp>
      <p:sp>
        <p:nvSpPr>
          <p:cNvPr id="678" name="Google Shape;678;p55"/>
          <p:cNvSpPr txBox="1"/>
          <p:nvPr>
            <p:ph type="title"/>
          </p:nvPr>
        </p:nvSpPr>
        <p:spPr>
          <a:xfrm>
            <a:off x="240300" y="6694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500">
                <a:latin typeface="Arial"/>
                <a:ea typeface="Arial"/>
                <a:cs typeface="Arial"/>
                <a:sym typeface="Arial"/>
              </a:rPr>
              <a:t>WAFとSheildは対象としている攻撃が異なるため双方採用する。</a:t>
            </a:r>
            <a:endParaRPr sz="1500">
              <a:latin typeface="Arial"/>
              <a:ea typeface="Arial"/>
              <a:cs typeface="Arial"/>
              <a:sym typeface="Arial"/>
            </a:endParaRPr>
          </a:p>
          <a:p>
            <a:pPr indent="0" lvl="0" marL="0" rtl="0" algn="l">
              <a:spcBef>
                <a:spcPts val="0"/>
              </a:spcBef>
              <a:spcAft>
                <a:spcPts val="0"/>
              </a:spcAft>
              <a:buClr>
                <a:schemeClr val="lt1"/>
              </a:buClr>
              <a:buSzPts val="1800"/>
              <a:buFont typeface="Arial"/>
              <a:buNone/>
            </a:pPr>
            <a:r>
              <a:rPr lang="ja" sz="1500">
                <a:latin typeface="Arial"/>
                <a:ea typeface="Arial"/>
                <a:cs typeface="Arial"/>
                <a:sym typeface="Arial"/>
              </a:rPr>
              <a:t>Shildのプラン選択として、Advancedを利用した場合コスト負荷が大きくなるため</a:t>
            </a:r>
            <a:endParaRPr sz="1500">
              <a:latin typeface="Arial"/>
              <a:ea typeface="Arial"/>
              <a:cs typeface="Arial"/>
              <a:sym typeface="Arial"/>
            </a:endParaRPr>
          </a:p>
          <a:p>
            <a:pPr indent="0" lvl="0" marL="0" rtl="0" algn="l">
              <a:spcBef>
                <a:spcPts val="0"/>
              </a:spcBef>
              <a:spcAft>
                <a:spcPts val="0"/>
              </a:spcAft>
              <a:buClr>
                <a:schemeClr val="lt1"/>
              </a:buClr>
              <a:buSzPts val="1800"/>
              <a:buFont typeface="Arial"/>
              <a:buNone/>
            </a:pPr>
            <a:r>
              <a:rPr lang="ja" sz="1500">
                <a:latin typeface="Arial"/>
                <a:ea typeface="Arial"/>
                <a:cs typeface="Arial"/>
                <a:sym typeface="Arial"/>
              </a:rPr>
              <a:t> WAFとShild Standardを採用</a:t>
            </a:r>
            <a:endParaRPr sz="1500">
              <a:latin typeface="Arial"/>
              <a:ea typeface="Arial"/>
              <a:cs typeface="Arial"/>
              <a:sym typeface="Arial"/>
            </a:endParaRPr>
          </a:p>
        </p:txBody>
      </p:sp>
      <p:sp>
        <p:nvSpPr>
          <p:cNvPr id="679" name="Google Shape;679;p55"/>
          <p:cNvSpPr/>
          <p:nvPr/>
        </p:nvSpPr>
        <p:spPr>
          <a:xfrm>
            <a:off x="7114575" y="3896039"/>
            <a:ext cx="64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a:t>
            </a:r>
            <a:endParaRPr sz="1200"/>
          </a:p>
        </p:txBody>
      </p:sp>
      <p:sp>
        <p:nvSpPr>
          <p:cNvPr id="680" name="Google Shape;680;p55"/>
          <p:cNvSpPr/>
          <p:nvPr/>
        </p:nvSpPr>
        <p:spPr>
          <a:xfrm>
            <a:off x="7762575" y="3896038"/>
            <a:ext cx="12747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300">
                <a:solidFill>
                  <a:schemeClr val="lt1"/>
                </a:solidFill>
              </a:rPr>
              <a:t>3,000＄～</a:t>
            </a:r>
            <a:endParaRPr sz="900"/>
          </a:p>
        </p:txBody>
      </p:sp>
      <p:sp>
        <p:nvSpPr>
          <p:cNvPr id="681" name="Google Shape;681;p55"/>
          <p:cNvSpPr/>
          <p:nvPr/>
        </p:nvSpPr>
        <p:spPr>
          <a:xfrm>
            <a:off x="7114500" y="2308800"/>
            <a:ext cx="19227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Advanced</a:t>
            </a:r>
            <a:endParaRPr/>
          </a:p>
        </p:txBody>
      </p:sp>
      <p:sp>
        <p:nvSpPr>
          <p:cNvPr id="682" name="Google Shape;682;p55"/>
          <p:cNvSpPr/>
          <p:nvPr/>
        </p:nvSpPr>
        <p:spPr>
          <a:xfrm>
            <a:off x="5112000" y="2308800"/>
            <a:ext cx="19227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Standard</a:t>
            </a:r>
            <a:endParaRPr/>
          </a:p>
        </p:txBody>
      </p:sp>
      <p:sp>
        <p:nvSpPr>
          <p:cNvPr id="683" name="Google Shape;683;p55"/>
          <p:cNvSpPr/>
          <p:nvPr/>
        </p:nvSpPr>
        <p:spPr>
          <a:xfrm>
            <a:off x="5092482" y="2795375"/>
            <a:ext cx="19227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000"/>
              <a:t>ベーシックなネットワークレイヤー攻撃を自動的に緩和</a:t>
            </a:r>
            <a:endParaRPr sz="1000"/>
          </a:p>
        </p:txBody>
      </p:sp>
      <p:sp>
        <p:nvSpPr>
          <p:cNvPr id="684" name="Google Shape;684;p55"/>
          <p:cNvSpPr/>
          <p:nvPr/>
        </p:nvSpPr>
        <p:spPr>
          <a:xfrm>
            <a:off x="7114581" y="2807200"/>
            <a:ext cx="19032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900">
                <a:solidFill>
                  <a:schemeClr val="lt1"/>
                </a:solidFill>
              </a:rPr>
              <a:t>Standard機能に加え追加の検出および緩和策と、ほぼリアルタイムの可視性を提供</a:t>
            </a:r>
            <a:endParaRPr sz="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56"/>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DB</a:t>
            </a:r>
            <a:r>
              <a:rPr lang="ja" sz="1800">
                <a:latin typeface="Arial"/>
                <a:ea typeface="Arial"/>
                <a:cs typeface="Arial"/>
                <a:sym typeface="Arial"/>
              </a:rPr>
              <a:t>　メリット・デメリットの比較表</a:t>
            </a:r>
            <a:endParaRPr sz="1800">
              <a:solidFill>
                <a:srgbClr val="FF0000"/>
              </a:solidFill>
              <a:latin typeface="Arial"/>
              <a:ea typeface="Arial"/>
              <a:cs typeface="Arial"/>
              <a:sym typeface="Arial"/>
            </a:endParaRPr>
          </a:p>
        </p:txBody>
      </p:sp>
      <p:sp>
        <p:nvSpPr>
          <p:cNvPr id="691" name="Google Shape;691;p56"/>
          <p:cNvSpPr/>
          <p:nvPr/>
        </p:nvSpPr>
        <p:spPr>
          <a:xfrm>
            <a:off x="1701900" y="1239398"/>
            <a:ext cx="34560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Aurora</a:t>
            </a:r>
            <a:r>
              <a:rPr b="0" i="0" lang="ja" sz="1800" u="none" strike="noStrike">
                <a:solidFill>
                  <a:schemeClr val="lt1"/>
                </a:solidFill>
                <a:latin typeface="Arial"/>
                <a:ea typeface="Arial"/>
                <a:cs typeface="Arial"/>
                <a:sym typeface="Arial"/>
              </a:rPr>
              <a:t>方式</a:t>
            </a:r>
            <a:endParaRPr/>
          </a:p>
        </p:txBody>
      </p:sp>
      <p:sp>
        <p:nvSpPr>
          <p:cNvPr id="692" name="Google Shape;692;p56"/>
          <p:cNvSpPr/>
          <p:nvPr/>
        </p:nvSpPr>
        <p:spPr>
          <a:xfrm>
            <a:off x="5301900" y="1239398"/>
            <a:ext cx="34560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RDS</a:t>
            </a:r>
            <a:r>
              <a:rPr b="0" i="0" lang="ja" sz="1800" u="none" strike="noStrike">
                <a:solidFill>
                  <a:schemeClr val="lt1"/>
                </a:solidFill>
                <a:latin typeface="Arial"/>
                <a:ea typeface="Arial"/>
                <a:cs typeface="Arial"/>
                <a:sym typeface="Arial"/>
              </a:rPr>
              <a:t>方式</a:t>
            </a:r>
            <a:endParaRPr/>
          </a:p>
        </p:txBody>
      </p:sp>
      <p:sp>
        <p:nvSpPr>
          <p:cNvPr id="693" name="Google Shape;693;p56"/>
          <p:cNvSpPr/>
          <p:nvPr/>
        </p:nvSpPr>
        <p:spPr>
          <a:xfrm>
            <a:off x="189900" y="1701650"/>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strike="noStrike">
                <a:solidFill>
                  <a:schemeClr val="lt1"/>
                </a:solidFill>
                <a:latin typeface="Arial"/>
                <a:ea typeface="Arial"/>
                <a:cs typeface="Arial"/>
                <a:sym typeface="Arial"/>
              </a:rPr>
              <a:t>方式の説明</a:t>
            </a:r>
            <a:endParaRPr/>
          </a:p>
        </p:txBody>
      </p:sp>
      <p:sp>
        <p:nvSpPr>
          <p:cNvPr id="694" name="Google Shape;694;p56"/>
          <p:cNvSpPr/>
          <p:nvPr/>
        </p:nvSpPr>
        <p:spPr>
          <a:xfrm>
            <a:off x="189900" y="2254075"/>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DBエンジン</a:t>
            </a:r>
            <a:endParaRPr sz="1200"/>
          </a:p>
        </p:txBody>
      </p:sp>
      <p:sp>
        <p:nvSpPr>
          <p:cNvPr id="695" name="Google Shape;695;p56"/>
          <p:cNvSpPr/>
          <p:nvPr/>
        </p:nvSpPr>
        <p:spPr>
          <a:xfrm>
            <a:off x="189900" y="2820650"/>
            <a:ext cx="1440000" cy="4836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a:solidFill>
                  <a:schemeClr val="lt1"/>
                </a:solidFill>
              </a:rPr>
              <a:t>ストレージ拡張</a:t>
            </a:r>
            <a:endParaRPr sz="1000"/>
          </a:p>
        </p:txBody>
      </p:sp>
      <p:sp>
        <p:nvSpPr>
          <p:cNvPr id="696" name="Google Shape;696;p56"/>
          <p:cNvSpPr/>
          <p:nvPr/>
        </p:nvSpPr>
        <p:spPr>
          <a:xfrm>
            <a:off x="1701900" y="1701650"/>
            <a:ext cx="3456000" cy="486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900">
                <a:solidFill>
                  <a:schemeClr val="lt1"/>
                </a:solidFill>
              </a:rPr>
              <a:t>開発者自身が整備、運用する必要がある一方で、カスタマイズ性に優れる従来型の方式</a:t>
            </a:r>
            <a:endParaRPr sz="900">
              <a:solidFill>
                <a:schemeClr val="lt1"/>
              </a:solidFill>
            </a:endParaRPr>
          </a:p>
        </p:txBody>
      </p:sp>
      <p:sp>
        <p:nvSpPr>
          <p:cNvPr id="697" name="Google Shape;697;p56"/>
          <p:cNvSpPr/>
          <p:nvPr/>
        </p:nvSpPr>
        <p:spPr>
          <a:xfrm>
            <a:off x="5301900" y="1701650"/>
            <a:ext cx="3456000" cy="486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000">
                <a:solidFill>
                  <a:schemeClr val="lt1"/>
                </a:solidFill>
              </a:rPr>
              <a:t>AWS がコンテナエンジンごと提供するプラットフォーム</a:t>
            </a:r>
            <a:br>
              <a:rPr lang="ja" sz="1000">
                <a:solidFill>
                  <a:schemeClr val="lt1"/>
                </a:solidFill>
              </a:rPr>
            </a:br>
            <a:r>
              <a:rPr lang="ja" sz="1000">
                <a:solidFill>
                  <a:schemeClr val="lt1"/>
                </a:solidFill>
              </a:rPr>
              <a:t>システム管理者が障害対応やパッチ適用等を意識する必要がなく</a:t>
            </a:r>
            <a:endParaRPr sz="1000">
              <a:solidFill>
                <a:schemeClr val="lt1"/>
              </a:solidFill>
            </a:endParaRPr>
          </a:p>
        </p:txBody>
      </p:sp>
      <p:sp>
        <p:nvSpPr>
          <p:cNvPr id="698" name="Google Shape;698;p56"/>
          <p:cNvSpPr/>
          <p:nvPr/>
        </p:nvSpPr>
        <p:spPr>
          <a:xfrm>
            <a:off x="1701900" y="2265753"/>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  △</a:t>
            </a:r>
            <a:endParaRPr sz="1200"/>
          </a:p>
        </p:txBody>
      </p:sp>
      <p:sp>
        <p:nvSpPr>
          <p:cNvPr id="699" name="Google Shape;699;p56"/>
          <p:cNvSpPr/>
          <p:nvPr/>
        </p:nvSpPr>
        <p:spPr>
          <a:xfrm>
            <a:off x="5301900" y="2265753"/>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〇</a:t>
            </a:r>
            <a:endParaRPr sz="1200"/>
          </a:p>
        </p:txBody>
      </p:sp>
      <p:sp>
        <p:nvSpPr>
          <p:cNvPr id="700" name="Google Shape;700;p56"/>
          <p:cNvSpPr/>
          <p:nvPr/>
        </p:nvSpPr>
        <p:spPr>
          <a:xfrm>
            <a:off x="2349900" y="2265753"/>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PostgreSQL</a:t>
            </a:r>
            <a:endParaRPr>
              <a:solidFill>
                <a:schemeClr val="lt1"/>
              </a:solidFill>
            </a:endParaRPr>
          </a:p>
          <a:p>
            <a:pPr indent="0" lvl="0" marL="0" marR="0" rtl="0" algn="ctr">
              <a:lnSpc>
                <a:spcPct val="100000"/>
              </a:lnSpc>
              <a:spcBef>
                <a:spcPts val="0"/>
              </a:spcBef>
              <a:spcAft>
                <a:spcPts val="0"/>
              </a:spcAft>
              <a:buNone/>
            </a:pPr>
            <a:r>
              <a:rPr lang="ja">
                <a:solidFill>
                  <a:schemeClr val="lt1"/>
                </a:solidFill>
              </a:rPr>
              <a:t>MySQL</a:t>
            </a:r>
            <a:endParaRPr>
              <a:solidFill>
                <a:schemeClr val="lt1"/>
              </a:solidFill>
            </a:endParaRPr>
          </a:p>
        </p:txBody>
      </p:sp>
      <p:sp>
        <p:nvSpPr>
          <p:cNvPr id="701" name="Google Shape;701;p56"/>
          <p:cNvSpPr/>
          <p:nvPr/>
        </p:nvSpPr>
        <p:spPr>
          <a:xfrm>
            <a:off x="5949900" y="2265753"/>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Oracle,SQLServer,MaraiaDB</a:t>
            </a:r>
            <a:endParaRPr>
              <a:solidFill>
                <a:schemeClr val="lt1"/>
              </a:solidFill>
            </a:endParaRPr>
          </a:p>
          <a:p>
            <a:pPr indent="0" lvl="0" marL="0" marR="0" rtl="0" algn="ctr">
              <a:lnSpc>
                <a:spcPct val="100000"/>
              </a:lnSpc>
              <a:spcBef>
                <a:spcPts val="0"/>
              </a:spcBef>
              <a:spcAft>
                <a:spcPts val="0"/>
              </a:spcAft>
              <a:buNone/>
            </a:pPr>
            <a:r>
              <a:rPr lang="ja">
                <a:solidFill>
                  <a:schemeClr val="lt1"/>
                </a:solidFill>
              </a:rPr>
              <a:t>PostgreSQL,MySQL</a:t>
            </a:r>
            <a:endParaRPr>
              <a:solidFill>
                <a:schemeClr val="lt1"/>
              </a:solidFill>
            </a:endParaRPr>
          </a:p>
        </p:txBody>
      </p:sp>
      <p:sp>
        <p:nvSpPr>
          <p:cNvPr id="702" name="Google Shape;702;p56"/>
          <p:cNvSpPr/>
          <p:nvPr/>
        </p:nvSpPr>
        <p:spPr>
          <a:xfrm>
            <a:off x="1701900" y="2817352"/>
            <a:ext cx="64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〇</a:t>
            </a:r>
            <a:endParaRPr sz="1200"/>
          </a:p>
        </p:txBody>
      </p:sp>
      <p:sp>
        <p:nvSpPr>
          <p:cNvPr id="703" name="Google Shape;703;p56"/>
          <p:cNvSpPr/>
          <p:nvPr/>
        </p:nvSpPr>
        <p:spPr>
          <a:xfrm>
            <a:off x="5301900" y="2817352"/>
            <a:ext cx="64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a:t>
            </a:r>
            <a:endParaRPr sz="1200"/>
          </a:p>
        </p:txBody>
      </p:sp>
      <p:sp>
        <p:nvSpPr>
          <p:cNvPr id="704" name="Google Shape;704;p56"/>
          <p:cNvSpPr/>
          <p:nvPr/>
        </p:nvSpPr>
        <p:spPr>
          <a:xfrm>
            <a:off x="2349900" y="2817352"/>
            <a:ext cx="280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自動</a:t>
            </a:r>
            <a:endParaRPr sz="1000"/>
          </a:p>
        </p:txBody>
      </p:sp>
      <p:sp>
        <p:nvSpPr>
          <p:cNvPr id="705" name="Google Shape;705;p56"/>
          <p:cNvSpPr/>
          <p:nvPr/>
        </p:nvSpPr>
        <p:spPr>
          <a:xfrm>
            <a:off x="5949900" y="2817352"/>
            <a:ext cx="280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手動</a:t>
            </a:r>
            <a:endParaRPr sz="1000"/>
          </a:p>
        </p:txBody>
      </p:sp>
      <p:sp>
        <p:nvSpPr>
          <p:cNvPr id="706" name="Google Shape;706;p56"/>
          <p:cNvSpPr txBox="1"/>
          <p:nvPr>
            <p:ph type="title"/>
          </p:nvPr>
        </p:nvSpPr>
        <p:spPr>
          <a:xfrm>
            <a:off x="189900" y="612325"/>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500">
                <a:latin typeface="Arial"/>
                <a:ea typeface="Arial"/>
                <a:cs typeface="Arial"/>
                <a:sym typeface="Arial"/>
              </a:rPr>
              <a:t>DBの指定がないため安価に利用可能で将来的に必要なる可能性がある有事向けサービスを提供しているAuroraを採用</a:t>
            </a:r>
            <a:endParaRPr sz="1500">
              <a:latin typeface="Arial"/>
              <a:ea typeface="Arial"/>
              <a:cs typeface="Arial"/>
              <a:sym typeface="Arial"/>
            </a:endParaRPr>
          </a:p>
        </p:txBody>
      </p:sp>
      <p:sp>
        <p:nvSpPr>
          <p:cNvPr id="707" name="Google Shape;707;p56"/>
          <p:cNvSpPr/>
          <p:nvPr/>
        </p:nvSpPr>
        <p:spPr>
          <a:xfrm>
            <a:off x="189900" y="3383925"/>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利用料金</a:t>
            </a:r>
            <a:endParaRPr sz="1200"/>
          </a:p>
        </p:txBody>
      </p:sp>
      <p:sp>
        <p:nvSpPr>
          <p:cNvPr id="708" name="Google Shape;708;p56"/>
          <p:cNvSpPr/>
          <p:nvPr/>
        </p:nvSpPr>
        <p:spPr>
          <a:xfrm>
            <a:off x="1701900" y="338392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〇</a:t>
            </a:r>
            <a:endParaRPr b="0" i="0" sz="1600" u="none" strike="noStrike">
              <a:solidFill>
                <a:schemeClr val="lt1"/>
              </a:solidFill>
              <a:latin typeface="Arial"/>
              <a:ea typeface="Arial"/>
              <a:cs typeface="Arial"/>
              <a:sym typeface="Arial"/>
            </a:endParaRPr>
          </a:p>
        </p:txBody>
      </p:sp>
      <p:sp>
        <p:nvSpPr>
          <p:cNvPr id="709" name="Google Shape;709;p56"/>
          <p:cNvSpPr/>
          <p:nvPr/>
        </p:nvSpPr>
        <p:spPr>
          <a:xfrm>
            <a:off x="5301900" y="338392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a:t>
            </a:r>
            <a:endParaRPr b="0" i="0" sz="1600" u="none" strike="noStrike">
              <a:solidFill>
                <a:schemeClr val="lt1"/>
              </a:solidFill>
              <a:latin typeface="Arial"/>
              <a:ea typeface="Arial"/>
              <a:cs typeface="Arial"/>
              <a:sym typeface="Arial"/>
            </a:endParaRPr>
          </a:p>
        </p:txBody>
      </p:sp>
      <p:sp>
        <p:nvSpPr>
          <p:cNvPr id="710" name="Google Shape;710;p56"/>
          <p:cNvSpPr/>
          <p:nvPr/>
        </p:nvSpPr>
        <p:spPr>
          <a:xfrm>
            <a:off x="2349900" y="338392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利用ケースによるが、RDSより安いケースが多い</a:t>
            </a:r>
            <a:endParaRPr>
              <a:solidFill>
                <a:schemeClr val="lt1"/>
              </a:solidFill>
            </a:endParaRPr>
          </a:p>
        </p:txBody>
      </p:sp>
      <p:sp>
        <p:nvSpPr>
          <p:cNvPr id="711" name="Google Shape;711;p56"/>
          <p:cNvSpPr/>
          <p:nvPr/>
        </p:nvSpPr>
        <p:spPr>
          <a:xfrm>
            <a:off x="5949900" y="338392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a:solidFill>
                  <a:schemeClr val="lt1"/>
                </a:solidFill>
              </a:rPr>
              <a:t>利用ケースによるが、Auroraより高いケースが多い</a:t>
            </a:r>
            <a:endParaRPr>
              <a:solidFill>
                <a:schemeClr val="lt1"/>
              </a:solidFill>
            </a:endParaRPr>
          </a:p>
        </p:txBody>
      </p:sp>
      <p:sp>
        <p:nvSpPr>
          <p:cNvPr id="712" name="Google Shape;712;p56"/>
          <p:cNvSpPr/>
          <p:nvPr/>
        </p:nvSpPr>
        <p:spPr>
          <a:xfrm>
            <a:off x="215100" y="4017375"/>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有事機能</a:t>
            </a:r>
            <a:endParaRPr sz="1200"/>
          </a:p>
        </p:txBody>
      </p:sp>
      <p:sp>
        <p:nvSpPr>
          <p:cNvPr id="713" name="Google Shape;713;p56"/>
          <p:cNvSpPr/>
          <p:nvPr/>
        </p:nvSpPr>
        <p:spPr>
          <a:xfrm>
            <a:off x="1727100" y="401737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〇</a:t>
            </a:r>
            <a:endParaRPr b="0" i="0" sz="1600" u="none" strike="noStrike">
              <a:solidFill>
                <a:schemeClr val="lt1"/>
              </a:solidFill>
              <a:latin typeface="Arial"/>
              <a:ea typeface="Arial"/>
              <a:cs typeface="Arial"/>
              <a:sym typeface="Arial"/>
            </a:endParaRPr>
          </a:p>
        </p:txBody>
      </p:sp>
      <p:sp>
        <p:nvSpPr>
          <p:cNvPr id="714" name="Google Shape;714;p56"/>
          <p:cNvSpPr/>
          <p:nvPr/>
        </p:nvSpPr>
        <p:spPr>
          <a:xfrm>
            <a:off x="5327100" y="401737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a:t>
            </a:r>
            <a:endParaRPr b="0" i="0" sz="1600" u="none" strike="noStrike">
              <a:solidFill>
                <a:schemeClr val="lt1"/>
              </a:solidFill>
              <a:latin typeface="Arial"/>
              <a:ea typeface="Arial"/>
              <a:cs typeface="Arial"/>
              <a:sym typeface="Arial"/>
            </a:endParaRPr>
          </a:p>
        </p:txBody>
      </p:sp>
      <p:sp>
        <p:nvSpPr>
          <p:cNvPr id="715" name="Google Shape;715;p56"/>
          <p:cNvSpPr/>
          <p:nvPr/>
        </p:nvSpPr>
        <p:spPr>
          <a:xfrm>
            <a:off x="2375100" y="401737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100"/>
              <a:t>Aurora </a:t>
            </a:r>
            <a:r>
              <a:rPr i="1" lang="ja" sz="1100"/>
              <a:t>Global</a:t>
            </a:r>
            <a:r>
              <a:rPr lang="ja" sz="1100"/>
              <a:t> Database を用いて、高速で性能への影響を最小限にDR環境を構築可能</a:t>
            </a:r>
            <a:endParaRPr>
              <a:solidFill>
                <a:schemeClr val="lt1"/>
              </a:solidFill>
            </a:endParaRPr>
          </a:p>
        </p:txBody>
      </p:sp>
      <p:sp>
        <p:nvSpPr>
          <p:cNvPr id="716" name="Google Shape;716;p56"/>
          <p:cNvSpPr/>
          <p:nvPr/>
        </p:nvSpPr>
        <p:spPr>
          <a:xfrm>
            <a:off x="5975100" y="401737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a:solidFill>
                  <a:schemeClr val="lt1"/>
                </a:solidFill>
              </a:rPr>
              <a:t>個別構築が必要</a:t>
            </a:r>
            <a:endParaRPr>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57"/>
          <p:cNvSpPr txBox="1"/>
          <p:nvPr>
            <p:ph type="title"/>
          </p:nvPr>
        </p:nvSpPr>
        <p:spPr>
          <a:xfrm>
            <a:off x="3785751" y="2101925"/>
            <a:ext cx="2399400" cy="545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ja"/>
              <a:t>Thank you</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8"/>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要件・設計マトリックス – 記入方法サンプル</a:t>
            </a:r>
            <a:endParaRPr sz="1800">
              <a:latin typeface="Arial"/>
              <a:ea typeface="Arial"/>
              <a:cs typeface="Arial"/>
              <a:sym typeface="Arial"/>
            </a:endParaRPr>
          </a:p>
        </p:txBody>
      </p:sp>
      <p:graphicFrame>
        <p:nvGraphicFramePr>
          <p:cNvPr id="728" name="Google Shape;728;p58"/>
          <p:cNvGraphicFramePr/>
          <p:nvPr/>
        </p:nvGraphicFramePr>
        <p:xfrm>
          <a:off x="179998" y="555752"/>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3331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932875">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アプリケーションの基本機能</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lt1"/>
                        </a:buClr>
                        <a:buSzPts val="900"/>
                        <a:buFont typeface="Arial"/>
                        <a:buNone/>
                      </a:pPr>
                      <a:r>
                        <a:rPr b="0" lang="ja" sz="900" u="none" cap="none" strike="noStrike">
                          <a:solidFill>
                            <a:schemeClr val="lt1"/>
                          </a:solidFill>
                          <a:latin typeface="Arial"/>
                          <a:ea typeface="Arial"/>
                          <a:cs typeface="Arial"/>
                          <a:sym typeface="Arial"/>
                        </a:rPr>
                        <a:t>Web ブラウザを通してアプリケーションへアクセスする。ユーザはアプリケーションを通して、自分の資産情報の入力・保存・参照ができる。開発が完了しているコンテナ上で動作するアプリケーションを利用する</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spcBef>
                          <a:spcPts val="0"/>
                        </a:spcBef>
                        <a:spcAft>
                          <a:spcPts val="0"/>
                        </a:spcAft>
                        <a:buNone/>
                      </a:pPr>
                      <a:r>
                        <a:rPr b="0" lang="ja" sz="900" u="none" cap="none" strike="noStrike">
                          <a:solidFill>
                            <a:schemeClr val="lt1"/>
                          </a:solidFill>
                          <a:latin typeface="Arial"/>
                          <a:ea typeface="Arial"/>
                          <a:cs typeface="Arial"/>
                          <a:sym typeface="Arial"/>
                        </a:rPr>
                        <a:t>AWSの〜(サービス名)を利用し、サーバを構成する。</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a:p>
                  </a:txBody>
                  <a:tcPr marT="45725" marB="45725" marR="91450" marL="91450" anchor="ctr"/>
                </a:tc>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ユーザ登録とログイン</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txBody>
                  <a:tcPr marT="45725" marB="45725" marR="91450" marL="91450" anchor="ct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追加サービスへの登録</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可用性・スケーラビリティ</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txBody>
                  <a:tcPr marT="45725" marB="45725" marR="91450" marL="91450" anchor="ct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バックアップ</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r h="333175">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データ保護</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rgbClr val="96B1FF"/>
                        </a:solidFill>
                        <a:latin typeface="Arial"/>
                        <a:ea typeface="Arial"/>
                        <a:cs typeface="Arial"/>
                        <a:sym typeface="Arial"/>
                      </a:endParaRPr>
                    </a:p>
                  </a:txBody>
                  <a:tcPr marT="45725" marB="45725" marR="91450" marL="91450" anchor="ctr"/>
                </a:tc>
                <a:tc>
                  <a:txBody>
                    <a:bodyPr/>
                    <a:lstStyle/>
                    <a:p>
                      <a:pPr indent="0" lvl="0" marL="0" marR="0" rtl="0" algn="l">
                        <a:spcBef>
                          <a:spcPts val="0"/>
                        </a:spcBef>
                        <a:spcAft>
                          <a:spcPts val="0"/>
                        </a:spcAft>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729" name="Google Shape;729;p58"/>
          <p:cNvSpPr/>
          <p:nvPr/>
        </p:nvSpPr>
        <p:spPr>
          <a:xfrm rot="-5400000">
            <a:off x="1164305" y="2618398"/>
            <a:ext cx="45719" cy="2001062"/>
          </a:xfrm>
          <a:prstGeom prst="leftBrace">
            <a:avLst>
              <a:gd fmla="val 8333" name="adj1"/>
              <a:gd fmla="val 50000" name="adj2"/>
            </a:avLst>
          </a:prstGeom>
          <a:noFill/>
          <a:ln cap="flat" cmpd="sng" w="1905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30" name="Google Shape;730;p58"/>
          <p:cNvSpPr/>
          <p:nvPr/>
        </p:nvSpPr>
        <p:spPr>
          <a:xfrm rot="-5400000">
            <a:off x="4098924" y="2039475"/>
            <a:ext cx="45719" cy="3204436"/>
          </a:xfrm>
          <a:prstGeom prst="leftBrace">
            <a:avLst>
              <a:gd fmla="val 8333" name="adj1"/>
              <a:gd fmla="val 50000" name="adj2"/>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31" name="Google Shape;731;p58"/>
          <p:cNvSpPr/>
          <p:nvPr/>
        </p:nvSpPr>
        <p:spPr>
          <a:xfrm rot="-5400000">
            <a:off x="7436562" y="2246655"/>
            <a:ext cx="45719" cy="2770699"/>
          </a:xfrm>
          <a:prstGeom prst="leftBrace">
            <a:avLst>
              <a:gd fmla="val 8333" name="adj1"/>
              <a:gd fmla="val 50000" name="adj2"/>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732" name="Google Shape;732;p58"/>
          <p:cNvSpPr txBox="1"/>
          <p:nvPr/>
        </p:nvSpPr>
        <p:spPr>
          <a:xfrm>
            <a:off x="124729" y="3819900"/>
            <a:ext cx="2339567" cy="646331"/>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ja" sz="1200" u="none" cap="none" strike="noStrike">
                <a:solidFill>
                  <a:srgbClr val="0070C0"/>
                </a:solidFill>
                <a:latin typeface="Arial"/>
                <a:ea typeface="Arial"/>
                <a:cs typeface="Arial"/>
                <a:sym typeface="Arial"/>
              </a:rPr>
              <a:t>区分・項目の欄は事前に記載されております。この観点をもとに検討を進めます。</a:t>
            </a:r>
            <a:endParaRPr b="0" i="0" sz="1200" u="none" cap="none" strike="noStrike">
              <a:solidFill>
                <a:srgbClr val="0070C0"/>
              </a:solidFill>
              <a:latin typeface="Arial"/>
              <a:ea typeface="Arial"/>
              <a:cs typeface="Arial"/>
              <a:sym typeface="Arial"/>
            </a:endParaRPr>
          </a:p>
        </p:txBody>
      </p:sp>
      <p:sp>
        <p:nvSpPr>
          <p:cNvPr id="733" name="Google Shape;733;p58"/>
          <p:cNvSpPr txBox="1"/>
          <p:nvPr/>
        </p:nvSpPr>
        <p:spPr>
          <a:xfrm>
            <a:off x="2557610" y="3772179"/>
            <a:ext cx="3166391" cy="646331"/>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ja" sz="1200" u="none" cap="none" strike="noStrike">
                <a:solidFill>
                  <a:srgbClr val="FF0000"/>
                </a:solidFill>
                <a:latin typeface="Arial"/>
                <a:ea typeface="Arial"/>
                <a:cs typeface="Arial"/>
                <a:sym typeface="Arial"/>
              </a:rPr>
              <a:t>システム要件の欄は空白のため、受講者が課題を読み込み、自分で要件を整理する必要があります。</a:t>
            </a:r>
            <a:endParaRPr b="0" i="0" sz="1200" u="none" cap="none" strike="noStrike">
              <a:solidFill>
                <a:srgbClr val="FF0000"/>
              </a:solidFill>
              <a:latin typeface="Arial"/>
              <a:ea typeface="Arial"/>
              <a:cs typeface="Arial"/>
              <a:sym typeface="Arial"/>
            </a:endParaRPr>
          </a:p>
        </p:txBody>
      </p:sp>
      <p:sp>
        <p:nvSpPr>
          <p:cNvPr id="734" name="Google Shape;734;p58"/>
          <p:cNvSpPr txBox="1"/>
          <p:nvPr/>
        </p:nvSpPr>
        <p:spPr>
          <a:xfrm>
            <a:off x="6145951" y="3759033"/>
            <a:ext cx="2873375" cy="784830"/>
          </a:xfrm>
          <a:prstGeom prst="rect">
            <a:avLst/>
          </a:prstGeom>
          <a:noFill/>
          <a:ln>
            <a:noFill/>
          </a:ln>
        </p:spPr>
        <p:txBody>
          <a:bodyPr anchorCtr="0" anchor="t" bIns="45700" lIns="0" spcFirstLastPara="1" rIns="91425" wrap="square" tIns="45700">
            <a:spAutoFit/>
          </a:bodyPr>
          <a:lstStyle/>
          <a:p>
            <a:pPr indent="0" lvl="0" marL="0" marR="0" rtl="0" algn="l">
              <a:lnSpc>
                <a:spcPct val="100000"/>
              </a:lnSpc>
              <a:spcBef>
                <a:spcPts val="0"/>
              </a:spcBef>
              <a:spcAft>
                <a:spcPts val="0"/>
              </a:spcAft>
              <a:buNone/>
            </a:pPr>
            <a:r>
              <a:rPr b="0" i="0" lang="ja" sz="1200" u="none" cap="none" strike="noStrike">
                <a:solidFill>
                  <a:srgbClr val="FF0000"/>
                </a:solidFill>
                <a:latin typeface="Arial"/>
                <a:ea typeface="Arial"/>
                <a:cs typeface="Arial"/>
                <a:sym typeface="Arial"/>
              </a:rPr>
              <a:t>設計方針の欄は空白のため、受講者は各システム要件に対応する解決策を設計する必要があります。</a:t>
            </a:r>
            <a:br>
              <a:rPr b="0" i="0" lang="ja" sz="1200" u="none" cap="none" strike="noStrike">
                <a:solidFill>
                  <a:srgbClr val="FF0000"/>
                </a:solidFill>
                <a:latin typeface="Arial"/>
                <a:ea typeface="Arial"/>
                <a:cs typeface="Arial"/>
                <a:sym typeface="Arial"/>
              </a:rPr>
            </a:br>
            <a:endParaRPr b="0" i="0" sz="900" u="none" cap="none" strike="noStrike">
              <a:solidFill>
                <a:srgbClr val="FF0000"/>
              </a:solidFill>
              <a:latin typeface="Arial"/>
              <a:ea typeface="Arial"/>
              <a:cs typeface="Arial"/>
              <a:sym typeface="Arial"/>
            </a:endParaRPr>
          </a:p>
        </p:txBody>
      </p:sp>
      <p:sp>
        <p:nvSpPr>
          <p:cNvPr id="735" name="Google Shape;735;p58"/>
          <p:cNvSpPr/>
          <p:nvPr/>
        </p:nvSpPr>
        <p:spPr>
          <a:xfrm>
            <a:off x="4212000" y="4466231"/>
            <a:ext cx="3528000" cy="553519"/>
          </a:xfrm>
          <a:prstGeom prst="wedgeRectCallout">
            <a:avLst>
              <a:gd fmla="val 26736" name="adj1"/>
              <a:gd fmla="val -70306" name="adj2"/>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0" i="0" lang="ja" sz="800" u="none" cap="none" strike="noStrike">
                <a:solidFill>
                  <a:schemeClr val="dk1"/>
                </a:solidFill>
                <a:latin typeface="Arial"/>
                <a:ea typeface="Arial"/>
                <a:cs typeface="Arial"/>
                <a:sym typeface="Arial"/>
              </a:rPr>
              <a:t>本記載内容に基づいて、後日AWS社にて設計に対する採点を実施します。そのため、設計方針については検討した内容を詳細に記載いただくようお願いします。枠が足りない場合には適宜スライド数を増やしていただいて問題ございません。</a:t>
            </a:r>
            <a:endParaRPr b="0" i="0" sz="800" u="none" strike="noStrik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59"/>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要件・設計マトリックス</a:t>
            </a:r>
            <a:r>
              <a:rPr lang="ja"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742" name="Google Shape;742;p59"/>
          <p:cNvGraphicFramePr/>
          <p:nvPr/>
        </p:nvGraphicFramePr>
        <p:xfrm>
          <a:off x="180000" y="555752"/>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課題 ① </a:t>
                      </a:r>
                      <a:r>
                        <a:rPr b="1" baseline="30000" i="0" lang="ja" sz="900" u="none" cap="none" strike="noStrike">
                          <a:solidFill>
                            <a:srgbClr val="232E3E"/>
                          </a:solidFill>
                          <a:latin typeface="Arial"/>
                          <a:ea typeface="Arial"/>
                          <a:cs typeface="Arial"/>
                          <a:sym typeface="Arial"/>
                        </a:rPr>
                        <a:t>*1</a:t>
                      </a:r>
                      <a:endParaRPr b="1" baseline="3000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オンプレミスデータセンター</a:t>
                      </a:r>
                      <a:endParaRPr sz="9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との接続</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追加サービスの登録者にはオンプレの勘定システムと連携して、口座情報と取引情報を連動して参照するサービスも提供する。</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課題 ② </a:t>
                      </a:r>
                      <a:r>
                        <a:rPr b="1" baseline="30000" i="0" lang="ja"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大規模障害に向けた</a:t>
                      </a:r>
                      <a:endParaRPr sz="9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バックアップ</a:t>
                      </a:r>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743" name="Google Shape;743;p59"/>
          <p:cNvSpPr txBox="1"/>
          <p:nvPr/>
        </p:nvSpPr>
        <p:spPr>
          <a:xfrm>
            <a:off x="3708000" y="355697"/>
            <a:ext cx="5400000"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0"/>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要件・設計マトリックス</a:t>
            </a:r>
            <a:r>
              <a:rPr lang="ja"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750" name="Google Shape;750;p60"/>
          <p:cNvGraphicFramePr/>
          <p:nvPr/>
        </p:nvGraphicFramePr>
        <p:xfrm>
          <a:off x="180000" y="555752"/>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課題 ③ </a:t>
                      </a:r>
                      <a:r>
                        <a:rPr b="1" baseline="30000" i="0" lang="ja"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開発環境と本番環境の</a:t>
                      </a:r>
                      <a:endParaRPr/>
                    </a:p>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スムーズな連携</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課題 ④ </a:t>
                      </a:r>
                      <a:r>
                        <a:rPr b="1" baseline="30000" i="0" lang="ja"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高度なセキュリティ対策</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
        <p:nvSpPr>
          <p:cNvPr id="751" name="Google Shape;751;p60"/>
          <p:cNvSpPr txBox="1"/>
          <p:nvPr/>
        </p:nvSpPr>
        <p:spPr>
          <a:xfrm>
            <a:off x="3708000" y="355697"/>
            <a:ext cx="5400000"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1"/>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要件・設計マトリックス</a:t>
            </a:r>
            <a:r>
              <a:rPr lang="ja" sz="1800">
                <a:solidFill>
                  <a:schemeClr val="accent1"/>
                </a:solidFill>
                <a:latin typeface="Arial"/>
                <a:ea typeface="Arial"/>
                <a:cs typeface="Arial"/>
                <a:sym typeface="Arial"/>
              </a:rPr>
              <a:t>（追加課題）</a:t>
            </a:r>
            <a:endParaRPr sz="1800">
              <a:solidFill>
                <a:schemeClr val="accent1"/>
              </a:solidFill>
              <a:latin typeface="Arial"/>
              <a:ea typeface="Arial"/>
              <a:cs typeface="Arial"/>
              <a:sym typeface="Arial"/>
            </a:endParaRPr>
          </a:p>
        </p:txBody>
      </p:sp>
      <p:graphicFrame>
        <p:nvGraphicFramePr>
          <p:cNvPr id="758" name="Google Shape;758;p61"/>
          <p:cNvGraphicFramePr/>
          <p:nvPr/>
        </p:nvGraphicFramePr>
        <p:xfrm>
          <a:off x="180000" y="555752"/>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545125">
                <a:tc>
                  <a:txBody>
                    <a:bodyPr/>
                    <a:lstStyle/>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追加検討</a:t>
                      </a:r>
                      <a:endParaRPr b="0" i="0" sz="900" u="none" cap="none" strike="noStrike">
                        <a:solidFill>
                          <a:srgbClr val="232E3E"/>
                        </a:solidFill>
                        <a:latin typeface="Arial"/>
                        <a:ea typeface="Arial"/>
                        <a:cs typeface="Arial"/>
                        <a:sym typeface="Arial"/>
                      </a:endParaRPr>
                    </a:p>
                    <a:p>
                      <a:pPr indent="0" lvl="0" marL="0" marR="0" rtl="0" algn="ctr">
                        <a:lnSpc>
                          <a:spcPct val="100000"/>
                        </a:lnSpc>
                        <a:spcBef>
                          <a:spcPts val="0"/>
                        </a:spcBef>
                        <a:spcAft>
                          <a:spcPts val="0"/>
                        </a:spcAft>
                        <a:buClr>
                          <a:srgbClr val="232E3E"/>
                        </a:buClr>
                        <a:buSzPts val="900"/>
                        <a:buFont typeface="Arial"/>
                        <a:buNone/>
                      </a:pPr>
                      <a:r>
                        <a:rPr b="0" i="0" lang="ja" sz="900" u="none" cap="none" strike="noStrike">
                          <a:solidFill>
                            <a:srgbClr val="232E3E"/>
                          </a:solidFill>
                          <a:latin typeface="Arial"/>
                          <a:ea typeface="Arial"/>
                          <a:cs typeface="Arial"/>
                          <a:sym typeface="Arial"/>
                        </a:rPr>
                        <a:t>課題 ⑤ </a:t>
                      </a:r>
                      <a:r>
                        <a:rPr b="1" baseline="30000" i="0" lang="ja" sz="900" u="none" cap="none" strike="noStrike">
                          <a:solidFill>
                            <a:srgbClr val="232E3E"/>
                          </a:solidFill>
                          <a:latin typeface="Arial"/>
                          <a:ea typeface="Arial"/>
                          <a:cs typeface="Arial"/>
                          <a:sym typeface="Arial"/>
                        </a:rPr>
                        <a:t>*1</a:t>
                      </a:r>
                      <a:endParaRPr b="0" i="0" sz="900" u="none" cap="none" strike="noStrike">
                        <a:solidFill>
                          <a:srgbClr val="232E3E"/>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CDNの利用</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spcBef>
                          <a:spcPts val="0"/>
                        </a:spcBef>
                        <a:spcAft>
                          <a:spcPts val="0"/>
                        </a:spcAft>
                        <a:buClr>
                          <a:schemeClr val="dk1"/>
                        </a:buClr>
                        <a:buSzPts val="900"/>
                        <a:buFont typeface="Arial"/>
                        <a:buNone/>
                      </a:pPr>
                      <a:r>
                        <a:t/>
                      </a:r>
                      <a:endParaRPr b="0" sz="900" u="none" cap="none" strike="noStrike">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bl>
          </a:graphicData>
        </a:graphic>
      </p:graphicFrame>
      <p:sp>
        <p:nvSpPr>
          <p:cNvPr id="759" name="Google Shape;759;p61"/>
          <p:cNvSpPr txBox="1"/>
          <p:nvPr/>
        </p:nvSpPr>
        <p:spPr>
          <a:xfrm>
            <a:off x="3708000" y="355697"/>
            <a:ext cx="5400000"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ja" sz="700" u="none" strike="noStrike">
                <a:solidFill>
                  <a:schemeClr val="lt1"/>
                </a:solidFill>
                <a:latin typeface="Arial"/>
                <a:ea typeface="Arial"/>
                <a:cs typeface="Arial"/>
                <a:sym typeface="Arial"/>
              </a:rPr>
              <a:t>*1: 追加検討課題の取り組みは任意です。もし余力があれば「7.追加検討課題」から1-2つの課題を選び、検討・提案してください </a:t>
            </a:r>
            <a:endParaRPr b="0" i="0" sz="700" u="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2"/>
          <p:cNvSpPr txBox="1"/>
          <p:nvPr>
            <p:ph type="title"/>
          </p:nvPr>
        </p:nvSpPr>
        <p:spPr>
          <a:xfrm>
            <a:off x="198000" y="157231"/>
            <a:ext cx="8229600" cy="401700"/>
          </a:xfrm>
          <a:prstGeom prst="rect">
            <a:avLst/>
          </a:prstGeom>
          <a:noFill/>
          <a:ln>
            <a:noFill/>
          </a:ln>
        </p:spPr>
        <p:txBody>
          <a:bodyPr anchorCtr="0" anchor="t" bIns="34275" lIns="0" spcFirstLastPara="1" rIns="0" wrap="square" tIns="34275">
            <a:spAutoFit/>
          </a:bodyPr>
          <a:lstStyle/>
          <a:p>
            <a:pPr indent="0" lvl="0" marL="0" rtl="0" algn="l">
              <a:lnSpc>
                <a:spcPct val="90000"/>
              </a:lnSpc>
              <a:spcBef>
                <a:spcPts val="0"/>
              </a:spcBef>
              <a:spcAft>
                <a:spcPts val="0"/>
              </a:spcAft>
              <a:buClr>
                <a:schemeClr val="lt1"/>
              </a:buClr>
              <a:buSzPts val="2400"/>
              <a:buFont typeface="Play"/>
              <a:buNone/>
            </a:pPr>
            <a:r>
              <a:rPr lang="ja"/>
              <a:t>Step 1. </a:t>
            </a:r>
            <a:r>
              <a:rPr lang="ja">
                <a:latin typeface="Arial"/>
                <a:ea typeface="Arial"/>
                <a:cs typeface="Arial"/>
                <a:sym typeface="Arial"/>
              </a:rPr>
              <a:t>要件・設計方針を整理する</a:t>
            </a:r>
            <a:endParaRPr/>
          </a:p>
        </p:txBody>
      </p:sp>
      <p:sp>
        <p:nvSpPr>
          <p:cNvPr id="765" name="Google Shape;765;p62"/>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ja"/>
              <a:t>‹#›</a:t>
            </a:fld>
            <a:endParaRPr/>
          </a:p>
        </p:txBody>
      </p:sp>
      <p:sp>
        <p:nvSpPr>
          <p:cNvPr id="766" name="Google Shape;766;p62"/>
          <p:cNvSpPr txBox="1"/>
          <p:nvPr/>
        </p:nvSpPr>
        <p:spPr>
          <a:xfrm>
            <a:off x="198000" y="741848"/>
            <a:ext cx="6495900" cy="1685400"/>
          </a:xfrm>
          <a:prstGeom prst="rect">
            <a:avLst/>
          </a:prstGeom>
          <a:noFill/>
          <a:ln>
            <a:noFill/>
          </a:ln>
        </p:spPr>
        <p:txBody>
          <a:bodyPr anchorCtr="0" anchor="t" bIns="34275" lIns="0" spcFirstLastPara="1" rIns="0" wrap="square" tIns="34275">
            <a:spAutoFit/>
          </a:bodyPr>
          <a:lstStyle/>
          <a:p>
            <a:pPr indent="-247650" lvl="0" marL="254000" marR="0" rtl="0" algn="l">
              <a:spcBef>
                <a:spcPts val="0"/>
              </a:spcBef>
              <a:spcAft>
                <a:spcPts val="0"/>
              </a:spcAft>
              <a:buClr>
                <a:schemeClr val="lt1"/>
              </a:buClr>
              <a:buSzPts val="1500"/>
              <a:buFont typeface="Arial"/>
              <a:buChar char="•"/>
            </a:pPr>
            <a:r>
              <a:rPr lang="ja" sz="1500">
                <a:solidFill>
                  <a:schemeClr val="lt1"/>
                </a:solidFill>
                <a:latin typeface="Play"/>
                <a:ea typeface="Play"/>
                <a:cs typeface="Play"/>
                <a:sym typeface="Play"/>
              </a:rPr>
              <a:t>実プロジェクトの場合、要件定義書や基本設計書の内容を読み込み、</a:t>
            </a:r>
            <a:br>
              <a:rPr lang="ja" sz="1500">
                <a:solidFill>
                  <a:schemeClr val="lt1"/>
                </a:solidFill>
                <a:latin typeface="Play"/>
                <a:ea typeface="Play"/>
                <a:cs typeface="Play"/>
                <a:sym typeface="Play"/>
              </a:rPr>
            </a:br>
            <a:r>
              <a:rPr lang="ja" sz="1500">
                <a:solidFill>
                  <a:schemeClr val="lt1"/>
                </a:solidFill>
                <a:latin typeface="Play"/>
                <a:ea typeface="Play"/>
                <a:cs typeface="Play"/>
                <a:sym typeface="Play"/>
              </a:rPr>
              <a:t>アーキテクチャ図に記載が必要なサービスを整理します。</a:t>
            </a:r>
            <a:endParaRPr sz="1500">
              <a:solidFill>
                <a:schemeClr val="lt1"/>
              </a:solidFill>
              <a:latin typeface="Play"/>
              <a:ea typeface="Play"/>
              <a:cs typeface="Play"/>
              <a:sym typeface="Play"/>
            </a:endParaRPr>
          </a:p>
          <a:p>
            <a:pPr indent="0" lvl="0" marL="0" marR="0" rtl="0" algn="l">
              <a:spcBef>
                <a:spcPts val="0"/>
              </a:spcBef>
              <a:spcAft>
                <a:spcPts val="0"/>
              </a:spcAft>
              <a:buNone/>
            </a:pPr>
            <a:r>
              <a:rPr lang="ja" sz="1500">
                <a:solidFill>
                  <a:schemeClr val="lt1"/>
                </a:solidFill>
                <a:latin typeface="Play"/>
                <a:ea typeface="Play"/>
                <a:cs typeface="Play"/>
                <a:sym typeface="Play"/>
              </a:rPr>
              <a:t>　　※本ブートキャンプの場合、要件・設計マトリクスの内容をまとめることで代替します。</a:t>
            </a:r>
            <a:endParaRPr sz="1500">
              <a:solidFill>
                <a:schemeClr val="lt1"/>
              </a:solidFill>
              <a:latin typeface="Play"/>
              <a:ea typeface="Play"/>
              <a:cs typeface="Play"/>
              <a:sym typeface="Play"/>
            </a:endParaRPr>
          </a:p>
          <a:p>
            <a:pPr indent="0" lvl="0" marL="0" marR="0" rtl="0" algn="l">
              <a:spcBef>
                <a:spcPts val="0"/>
              </a:spcBef>
              <a:spcAft>
                <a:spcPts val="0"/>
              </a:spcAft>
              <a:buNone/>
            </a:pPr>
            <a:r>
              <a:t/>
            </a:r>
            <a:endParaRPr sz="1500">
              <a:solidFill>
                <a:schemeClr val="lt1"/>
              </a:solidFill>
              <a:latin typeface="Play"/>
              <a:ea typeface="Play"/>
              <a:cs typeface="Play"/>
              <a:sym typeface="Play"/>
            </a:endParaRPr>
          </a:p>
          <a:p>
            <a:pPr indent="0" lvl="0" marL="0" marR="0" rtl="0" algn="l">
              <a:spcBef>
                <a:spcPts val="0"/>
              </a:spcBef>
              <a:spcAft>
                <a:spcPts val="0"/>
              </a:spcAft>
              <a:buNone/>
            </a:pPr>
            <a:r>
              <a:t/>
            </a:r>
            <a:endParaRPr sz="1500">
              <a:solidFill>
                <a:srgbClr val="FFFF00"/>
              </a:solidFill>
              <a:latin typeface="Meiryo"/>
              <a:ea typeface="Meiryo"/>
              <a:cs typeface="Meiryo"/>
              <a:sym typeface="Meiryo"/>
            </a:endParaRPr>
          </a:p>
          <a:p>
            <a:pPr indent="0" lvl="0" marL="0" marR="0" rtl="0" algn="l">
              <a:spcBef>
                <a:spcPts val="0"/>
              </a:spcBef>
              <a:spcAft>
                <a:spcPts val="0"/>
              </a:spcAft>
              <a:buNone/>
            </a:pPr>
            <a:r>
              <a:t/>
            </a:r>
            <a:endParaRPr sz="1500">
              <a:solidFill>
                <a:srgbClr val="FFFF00"/>
              </a:solidFill>
              <a:latin typeface="Meiryo"/>
              <a:ea typeface="Meiryo"/>
              <a:cs typeface="Meiryo"/>
              <a:sym typeface="Meiry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3"/>
          <p:cNvSpPr txBox="1"/>
          <p:nvPr>
            <p:ph type="title"/>
          </p:nvPr>
        </p:nvSpPr>
        <p:spPr>
          <a:xfrm>
            <a:off x="198000" y="157231"/>
            <a:ext cx="8229600" cy="401700"/>
          </a:xfrm>
          <a:prstGeom prst="rect">
            <a:avLst/>
          </a:prstGeom>
          <a:noFill/>
          <a:ln>
            <a:noFill/>
          </a:ln>
        </p:spPr>
        <p:txBody>
          <a:bodyPr anchorCtr="0" anchor="t" bIns="34275" lIns="0" spcFirstLastPara="1" rIns="0" wrap="square" tIns="34275">
            <a:spAutoFit/>
          </a:bodyPr>
          <a:lstStyle/>
          <a:p>
            <a:pPr indent="0" lvl="0" marL="0" rtl="0" algn="l">
              <a:lnSpc>
                <a:spcPct val="90000"/>
              </a:lnSpc>
              <a:spcBef>
                <a:spcPts val="0"/>
              </a:spcBef>
              <a:spcAft>
                <a:spcPts val="0"/>
              </a:spcAft>
              <a:buClr>
                <a:schemeClr val="lt1"/>
              </a:buClr>
              <a:buSzPts val="2400"/>
              <a:buFont typeface="Play"/>
              <a:buNone/>
            </a:pPr>
            <a:r>
              <a:rPr lang="ja"/>
              <a:t>Step 2. AWS Account / Region / VPC を配置する</a:t>
            </a:r>
            <a:endParaRPr/>
          </a:p>
        </p:txBody>
      </p:sp>
      <p:sp>
        <p:nvSpPr>
          <p:cNvPr id="772" name="Google Shape;772;p63"/>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ja"/>
              <a:t>‹#›</a:t>
            </a:fld>
            <a:endParaRPr/>
          </a:p>
        </p:txBody>
      </p:sp>
      <p:sp>
        <p:nvSpPr>
          <p:cNvPr id="773" name="Google Shape;773;p63"/>
          <p:cNvSpPr/>
          <p:nvPr/>
        </p:nvSpPr>
        <p:spPr>
          <a:xfrm>
            <a:off x="185099" y="681750"/>
            <a:ext cx="8706900" cy="39960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sz="1400">
              <a:solidFill>
                <a:schemeClr val="dk1"/>
              </a:solidFill>
              <a:latin typeface="Play"/>
              <a:ea typeface="Play"/>
              <a:cs typeface="Play"/>
              <a:sym typeface="Play"/>
            </a:endParaRPr>
          </a:p>
        </p:txBody>
      </p:sp>
      <p:sp>
        <p:nvSpPr>
          <p:cNvPr id="774" name="Google Shape;774;p63"/>
          <p:cNvSpPr/>
          <p:nvPr/>
        </p:nvSpPr>
        <p:spPr>
          <a:xfrm>
            <a:off x="1278000" y="789750"/>
            <a:ext cx="7452000" cy="3780000"/>
          </a:xfrm>
          <a:prstGeom prst="rect">
            <a:avLst/>
          </a:prstGeom>
          <a:noFill/>
          <a:ln cap="flat" cmpd="sng" w="12700">
            <a:solidFill>
              <a:schemeClr val="dk1"/>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pic>
        <p:nvPicPr>
          <p:cNvPr id="775" name="Google Shape;775;p63"/>
          <p:cNvPicPr preferRelativeResize="0"/>
          <p:nvPr/>
        </p:nvPicPr>
        <p:blipFill rotWithShape="1">
          <a:blip r:embed="rId3">
            <a:alphaModFix/>
          </a:blip>
          <a:srcRect b="0" l="0" r="0" t="0"/>
          <a:stretch/>
        </p:blipFill>
        <p:spPr>
          <a:xfrm>
            <a:off x="1278000" y="792131"/>
            <a:ext cx="191700" cy="191700"/>
          </a:xfrm>
          <a:prstGeom prst="rect">
            <a:avLst/>
          </a:prstGeom>
          <a:noFill/>
          <a:ln>
            <a:noFill/>
          </a:ln>
        </p:spPr>
      </p:pic>
      <p:sp>
        <p:nvSpPr>
          <p:cNvPr id="776" name="Google Shape;776;p63"/>
          <p:cNvSpPr/>
          <p:nvPr/>
        </p:nvSpPr>
        <p:spPr>
          <a:xfrm>
            <a:off x="1525650" y="951750"/>
            <a:ext cx="7004100" cy="3510000"/>
          </a:xfrm>
          <a:prstGeom prst="rect">
            <a:avLst/>
          </a:prstGeom>
          <a:noFill/>
          <a:ln cap="flat" cmpd="sng" w="12700">
            <a:solidFill>
              <a:srgbClr val="5B9CD5"/>
            </a:solidFill>
            <a:prstDash val="dash"/>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5B9CD5"/>
              </a:solidFill>
              <a:latin typeface="Arial"/>
              <a:ea typeface="Arial"/>
              <a:cs typeface="Arial"/>
              <a:sym typeface="Arial"/>
            </a:endParaRPr>
          </a:p>
        </p:txBody>
      </p:sp>
      <p:pic>
        <p:nvPicPr>
          <p:cNvPr id="777" name="Google Shape;777;p63"/>
          <p:cNvPicPr preferRelativeResize="0"/>
          <p:nvPr/>
        </p:nvPicPr>
        <p:blipFill rotWithShape="1">
          <a:blip r:embed="rId4">
            <a:alphaModFix/>
          </a:blip>
          <a:srcRect b="0" l="0" r="0" t="0"/>
          <a:stretch/>
        </p:blipFill>
        <p:spPr>
          <a:xfrm>
            <a:off x="1521586" y="951750"/>
            <a:ext cx="191179" cy="198698"/>
          </a:xfrm>
          <a:prstGeom prst="rect">
            <a:avLst/>
          </a:prstGeom>
          <a:noFill/>
          <a:ln>
            <a:noFill/>
          </a:ln>
        </p:spPr>
      </p:pic>
      <p:sp>
        <p:nvSpPr>
          <p:cNvPr id="778" name="Google Shape;778;p63"/>
          <p:cNvSpPr/>
          <p:nvPr/>
        </p:nvSpPr>
        <p:spPr>
          <a:xfrm>
            <a:off x="2330516" y="1171941"/>
            <a:ext cx="5639100" cy="3181800"/>
          </a:xfrm>
          <a:prstGeom prst="rect">
            <a:avLst/>
          </a:prstGeom>
          <a:noFill/>
          <a:ln cap="flat" cmpd="sng" w="12700">
            <a:solidFill>
              <a:srgbClr val="1E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779" name="Google Shape;779;p63"/>
          <p:cNvPicPr preferRelativeResize="0"/>
          <p:nvPr/>
        </p:nvPicPr>
        <p:blipFill rotWithShape="1">
          <a:blip r:embed="rId5">
            <a:alphaModFix/>
          </a:blip>
          <a:srcRect b="0" l="0" r="0" t="0"/>
          <a:stretch/>
        </p:blipFill>
        <p:spPr>
          <a:xfrm>
            <a:off x="2330517" y="1171941"/>
            <a:ext cx="191700" cy="191700"/>
          </a:xfrm>
          <a:prstGeom prst="rect">
            <a:avLst/>
          </a:prstGeom>
          <a:noFill/>
          <a:ln>
            <a:noFill/>
          </a:ln>
        </p:spPr>
      </p:pic>
      <p:sp>
        <p:nvSpPr>
          <p:cNvPr id="780" name="Google Shape;780;p63"/>
          <p:cNvSpPr txBox="1"/>
          <p:nvPr/>
        </p:nvSpPr>
        <p:spPr>
          <a:xfrm>
            <a:off x="1752508" y="974861"/>
            <a:ext cx="574800" cy="2847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367EBA"/>
                </a:solidFill>
                <a:latin typeface="Meiryo"/>
                <a:ea typeface="Meiryo"/>
                <a:cs typeface="Meiryo"/>
                <a:sym typeface="Meiryo"/>
              </a:rPr>
              <a:t>Tokyo Region</a:t>
            </a:r>
            <a:endParaRPr sz="700">
              <a:solidFill>
                <a:srgbClr val="367EBA"/>
              </a:solidFill>
              <a:latin typeface="Meiryo"/>
              <a:ea typeface="Meiryo"/>
              <a:cs typeface="Meiryo"/>
              <a:sym typeface="Meiryo"/>
            </a:endParaRPr>
          </a:p>
        </p:txBody>
      </p:sp>
      <p:sp>
        <p:nvSpPr>
          <p:cNvPr id="781" name="Google Shape;781;p63"/>
          <p:cNvSpPr txBox="1"/>
          <p:nvPr/>
        </p:nvSpPr>
        <p:spPr>
          <a:xfrm>
            <a:off x="2574756" y="1209420"/>
            <a:ext cx="168300" cy="2847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268813"/>
                </a:solidFill>
                <a:latin typeface="Meiryo"/>
                <a:ea typeface="Meiryo"/>
                <a:cs typeface="Meiryo"/>
                <a:sym typeface="Meiryo"/>
              </a:rPr>
              <a:t>VPC</a:t>
            </a:r>
            <a:endParaRPr sz="700">
              <a:solidFill>
                <a:srgbClr val="268813"/>
              </a:solidFill>
              <a:latin typeface="Meiryo"/>
              <a:ea typeface="Meiryo"/>
              <a:cs typeface="Meiryo"/>
              <a:sym typeface="Meiryo"/>
            </a:endParaRPr>
          </a:p>
        </p:txBody>
      </p:sp>
      <p:sp>
        <p:nvSpPr>
          <p:cNvPr id="782" name="Google Shape;782;p63"/>
          <p:cNvSpPr/>
          <p:nvPr/>
        </p:nvSpPr>
        <p:spPr>
          <a:xfrm>
            <a:off x="2736000"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01</a:t>
            </a:r>
            <a:endParaRPr sz="1100"/>
          </a:p>
        </p:txBody>
      </p:sp>
      <p:sp>
        <p:nvSpPr>
          <p:cNvPr id="783" name="Google Shape;783;p63"/>
          <p:cNvSpPr/>
          <p:nvPr/>
        </p:nvSpPr>
        <p:spPr>
          <a:xfrm>
            <a:off x="5331325"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02</a:t>
            </a:r>
            <a:endParaRPr sz="1100"/>
          </a:p>
        </p:txBody>
      </p:sp>
      <p:pic>
        <p:nvPicPr>
          <p:cNvPr id="784" name="Google Shape;784;p63"/>
          <p:cNvPicPr preferRelativeResize="0"/>
          <p:nvPr/>
        </p:nvPicPr>
        <p:blipFill rotWithShape="1">
          <a:blip r:embed="rId6">
            <a:alphaModFix/>
          </a:blip>
          <a:srcRect b="0" l="0" r="0" t="0"/>
          <a:stretch/>
        </p:blipFill>
        <p:spPr>
          <a:xfrm flipH="1">
            <a:off x="535639" y="1463108"/>
            <a:ext cx="352425" cy="352425"/>
          </a:xfrm>
          <a:prstGeom prst="rect">
            <a:avLst/>
          </a:prstGeom>
          <a:noFill/>
          <a:ln>
            <a:noFill/>
          </a:ln>
        </p:spPr>
      </p:pic>
      <p:sp>
        <p:nvSpPr>
          <p:cNvPr id="785" name="Google Shape;785;p63"/>
          <p:cNvSpPr txBox="1"/>
          <p:nvPr/>
        </p:nvSpPr>
        <p:spPr>
          <a:xfrm>
            <a:off x="411442" y="1838642"/>
            <a:ext cx="596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latin typeface="Arial"/>
                <a:ea typeface="Arial"/>
                <a:cs typeface="Arial"/>
                <a:sym typeface="Arial"/>
              </a:rPr>
              <a:t>一般ユーザー</a:t>
            </a:r>
            <a:endParaRPr sz="1100"/>
          </a:p>
        </p:txBody>
      </p:sp>
      <p:pic>
        <p:nvPicPr>
          <p:cNvPr id="786" name="Google Shape;786;p63"/>
          <p:cNvPicPr preferRelativeResize="0"/>
          <p:nvPr/>
        </p:nvPicPr>
        <p:blipFill rotWithShape="1">
          <a:blip r:embed="rId6">
            <a:alphaModFix/>
          </a:blip>
          <a:srcRect b="0" l="0" r="0" t="0"/>
          <a:stretch/>
        </p:blipFill>
        <p:spPr>
          <a:xfrm flipH="1">
            <a:off x="535639" y="3503886"/>
            <a:ext cx="352425" cy="352425"/>
          </a:xfrm>
          <a:prstGeom prst="rect">
            <a:avLst/>
          </a:prstGeom>
          <a:noFill/>
          <a:ln>
            <a:noFill/>
          </a:ln>
        </p:spPr>
      </p:pic>
      <p:sp>
        <p:nvSpPr>
          <p:cNvPr id="787" name="Google Shape;787;p63"/>
          <p:cNvSpPr txBox="1"/>
          <p:nvPr/>
        </p:nvSpPr>
        <p:spPr>
          <a:xfrm>
            <a:off x="373574" y="3879420"/>
            <a:ext cx="6723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latin typeface="Arial"/>
                <a:ea typeface="Arial"/>
                <a:cs typeface="Arial"/>
                <a:sym typeface="Arial"/>
              </a:rPr>
              <a:t>システム管理者</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64"/>
          <p:cNvSpPr txBox="1"/>
          <p:nvPr>
            <p:ph type="title"/>
          </p:nvPr>
        </p:nvSpPr>
        <p:spPr>
          <a:xfrm>
            <a:off x="198000" y="157231"/>
            <a:ext cx="8229600" cy="401700"/>
          </a:xfrm>
          <a:prstGeom prst="rect">
            <a:avLst/>
          </a:prstGeom>
          <a:noFill/>
          <a:ln>
            <a:noFill/>
          </a:ln>
        </p:spPr>
        <p:txBody>
          <a:bodyPr anchorCtr="0" anchor="t" bIns="34275" lIns="0" spcFirstLastPara="1" rIns="0" wrap="square" tIns="34275">
            <a:spAutoFit/>
          </a:bodyPr>
          <a:lstStyle/>
          <a:p>
            <a:pPr indent="0" lvl="0" marL="0" rtl="0" algn="l">
              <a:lnSpc>
                <a:spcPct val="90000"/>
              </a:lnSpc>
              <a:spcBef>
                <a:spcPts val="0"/>
              </a:spcBef>
              <a:spcAft>
                <a:spcPts val="0"/>
              </a:spcAft>
              <a:buClr>
                <a:schemeClr val="lt1"/>
              </a:buClr>
              <a:buSzPts val="2400"/>
              <a:buFont typeface="Play"/>
              <a:buNone/>
            </a:pPr>
            <a:r>
              <a:rPr lang="ja"/>
              <a:t>Step 3. 中心となる機能要件を満たす（</a:t>
            </a:r>
            <a:r>
              <a:rPr lang="ja"/>
              <a:t>全体図）</a:t>
            </a:r>
            <a:endParaRPr/>
          </a:p>
        </p:txBody>
      </p:sp>
      <p:sp>
        <p:nvSpPr>
          <p:cNvPr id="793" name="Google Shape;793;p64"/>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ja"/>
              <a:t>‹#›</a:t>
            </a:fld>
            <a:endParaRPr/>
          </a:p>
        </p:txBody>
      </p:sp>
      <p:sp>
        <p:nvSpPr>
          <p:cNvPr id="794" name="Google Shape;794;p64"/>
          <p:cNvSpPr/>
          <p:nvPr/>
        </p:nvSpPr>
        <p:spPr>
          <a:xfrm>
            <a:off x="185099" y="681750"/>
            <a:ext cx="8706900" cy="39960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i="1" sz="1400">
              <a:solidFill>
                <a:schemeClr val="dk1"/>
              </a:solidFill>
              <a:latin typeface="Play"/>
              <a:ea typeface="Play"/>
              <a:cs typeface="Play"/>
              <a:sym typeface="Play"/>
            </a:endParaRPr>
          </a:p>
        </p:txBody>
      </p:sp>
      <p:sp>
        <p:nvSpPr>
          <p:cNvPr id="795" name="Google Shape;795;p64"/>
          <p:cNvSpPr/>
          <p:nvPr/>
        </p:nvSpPr>
        <p:spPr>
          <a:xfrm>
            <a:off x="1098475" y="850325"/>
            <a:ext cx="7655100" cy="3780000"/>
          </a:xfrm>
          <a:prstGeom prst="rect">
            <a:avLst/>
          </a:prstGeom>
          <a:noFill/>
          <a:ln cap="flat" cmpd="sng" w="12700">
            <a:solidFill>
              <a:schemeClr val="dk1"/>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pic>
        <p:nvPicPr>
          <p:cNvPr id="796" name="Google Shape;796;p64"/>
          <p:cNvPicPr preferRelativeResize="0"/>
          <p:nvPr/>
        </p:nvPicPr>
        <p:blipFill rotWithShape="1">
          <a:blip r:embed="rId3">
            <a:alphaModFix/>
          </a:blip>
          <a:srcRect b="0" l="0" r="0" t="0"/>
          <a:stretch/>
        </p:blipFill>
        <p:spPr>
          <a:xfrm>
            <a:off x="1049400" y="792131"/>
            <a:ext cx="191700" cy="191700"/>
          </a:xfrm>
          <a:prstGeom prst="rect">
            <a:avLst/>
          </a:prstGeom>
          <a:noFill/>
          <a:ln>
            <a:noFill/>
          </a:ln>
        </p:spPr>
      </p:pic>
      <p:pic>
        <p:nvPicPr>
          <p:cNvPr id="797" name="Google Shape;797;p64"/>
          <p:cNvPicPr preferRelativeResize="0"/>
          <p:nvPr/>
        </p:nvPicPr>
        <p:blipFill rotWithShape="1">
          <a:blip r:embed="rId4">
            <a:alphaModFix/>
          </a:blip>
          <a:srcRect b="0" l="0" r="0" t="0"/>
          <a:stretch/>
        </p:blipFill>
        <p:spPr>
          <a:xfrm flipH="1">
            <a:off x="535639" y="1463108"/>
            <a:ext cx="352425" cy="352425"/>
          </a:xfrm>
          <a:prstGeom prst="rect">
            <a:avLst/>
          </a:prstGeom>
          <a:noFill/>
          <a:ln>
            <a:noFill/>
          </a:ln>
        </p:spPr>
      </p:pic>
      <p:sp>
        <p:nvSpPr>
          <p:cNvPr id="798" name="Google Shape;798;p64"/>
          <p:cNvSpPr/>
          <p:nvPr/>
        </p:nvSpPr>
        <p:spPr>
          <a:xfrm>
            <a:off x="1330800" y="1027950"/>
            <a:ext cx="7579800" cy="3510000"/>
          </a:xfrm>
          <a:prstGeom prst="rect">
            <a:avLst/>
          </a:prstGeom>
          <a:noFill/>
          <a:ln cap="flat" cmpd="sng" w="12700">
            <a:solidFill>
              <a:srgbClr val="5B9CD5"/>
            </a:solidFill>
            <a:prstDash val="dash"/>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5B9CD5"/>
              </a:solidFill>
              <a:latin typeface="Arial"/>
              <a:ea typeface="Arial"/>
              <a:cs typeface="Arial"/>
              <a:sym typeface="Arial"/>
            </a:endParaRPr>
          </a:p>
        </p:txBody>
      </p:sp>
      <p:pic>
        <p:nvPicPr>
          <p:cNvPr id="799" name="Google Shape;799;p64"/>
          <p:cNvPicPr preferRelativeResize="0"/>
          <p:nvPr/>
        </p:nvPicPr>
        <p:blipFill rotWithShape="1">
          <a:blip r:embed="rId5">
            <a:alphaModFix/>
          </a:blip>
          <a:srcRect b="0" l="0" r="0" t="0"/>
          <a:stretch/>
        </p:blipFill>
        <p:spPr>
          <a:xfrm>
            <a:off x="1216786" y="951750"/>
            <a:ext cx="191179" cy="198698"/>
          </a:xfrm>
          <a:prstGeom prst="rect">
            <a:avLst/>
          </a:prstGeom>
          <a:noFill/>
          <a:ln>
            <a:noFill/>
          </a:ln>
        </p:spPr>
      </p:pic>
      <p:sp>
        <p:nvSpPr>
          <p:cNvPr id="800" name="Google Shape;800;p64"/>
          <p:cNvSpPr/>
          <p:nvPr/>
        </p:nvSpPr>
        <p:spPr>
          <a:xfrm>
            <a:off x="2251154" y="1135428"/>
            <a:ext cx="5639100" cy="3181800"/>
          </a:xfrm>
          <a:prstGeom prst="rect">
            <a:avLst/>
          </a:prstGeom>
          <a:noFill/>
          <a:ln cap="flat" cmpd="sng" w="12700">
            <a:solidFill>
              <a:srgbClr val="1E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801" name="Google Shape;801;p64"/>
          <p:cNvPicPr preferRelativeResize="0"/>
          <p:nvPr/>
        </p:nvPicPr>
        <p:blipFill rotWithShape="1">
          <a:blip r:embed="rId6">
            <a:alphaModFix/>
          </a:blip>
          <a:srcRect b="0" l="0" r="0" t="0"/>
          <a:stretch/>
        </p:blipFill>
        <p:spPr>
          <a:xfrm>
            <a:off x="2330517" y="1171941"/>
            <a:ext cx="191700" cy="191700"/>
          </a:xfrm>
          <a:prstGeom prst="rect">
            <a:avLst/>
          </a:prstGeom>
          <a:noFill/>
          <a:ln>
            <a:noFill/>
          </a:ln>
        </p:spPr>
      </p:pic>
      <p:sp>
        <p:nvSpPr>
          <p:cNvPr id="802" name="Google Shape;802;p64"/>
          <p:cNvSpPr txBox="1"/>
          <p:nvPr/>
        </p:nvSpPr>
        <p:spPr>
          <a:xfrm>
            <a:off x="1447708" y="974861"/>
            <a:ext cx="574800" cy="2847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367EBA"/>
                </a:solidFill>
                <a:latin typeface="Meiryo"/>
                <a:ea typeface="Meiryo"/>
                <a:cs typeface="Meiryo"/>
                <a:sym typeface="Meiryo"/>
              </a:rPr>
              <a:t>Tokyo Region</a:t>
            </a:r>
            <a:endParaRPr sz="700">
              <a:solidFill>
                <a:srgbClr val="367EBA"/>
              </a:solidFill>
              <a:latin typeface="Meiryo"/>
              <a:ea typeface="Meiryo"/>
              <a:cs typeface="Meiryo"/>
              <a:sym typeface="Meiryo"/>
            </a:endParaRPr>
          </a:p>
        </p:txBody>
      </p:sp>
      <p:sp>
        <p:nvSpPr>
          <p:cNvPr id="803" name="Google Shape;803;p64"/>
          <p:cNvSpPr txBox="1"/>
          <p:nvPr/>
        </p:nvSpPr>
        <p:spPr>
          <a:xfrm>
            <a:off x="2574740" y="1209425"/>
            <a:ext cx="460800" cy="1770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268813"/>
                </a:solidFill>
                <a:latin typeface="Meiryo"/>
                <a:ea typeface="Meiryo"/>
                <a:cs typeface="Meiryo"/>
                <a:sym typeface="Meiryo"/>
              </a:rPr>
              <a:t>VPC</a:t>
            </a:r>
            <a:endParaRPr sz="700">
              <a:solidFill>
                <a:srgbClr val="268813"/>
              </a:solidFill>
              <a:latin typeface="Meiryo"/>
              <a:ea typeface="Meiryo"/>
              <a:cs typeface="Meiryo"/>
              <a:sym typeface="Meiryo"/>
            </a:endParaRPr>
          </a:p>
        </p:txBody>
      </p:sp>
      <p:pic>
        <p:nvPicPr>
          <p:cNvPr id="804" name="Google Shape;804;p64"/>
          <p:cNvPicPr preferRelativeResize="0"/>
          <p:nvPr/>
        </p:nvPicPr>
        <p:blipFill rotWithShape="1">
          <a:blip r:embed="rId7">
            <a:alphaModFix/>
          </a:blip>
          <a:srcRect b="0" l="0" r="0" t="0"/>
          <a:stretch/>
        </p:blipFill>
        <p:spPr>
          <a:xfrm>
            <a:off x="2203359" y="1567397"/>
            <a:ext cx="247650" cy="247650"/>
          </a:xfrm>
          <a:prstGeom prst="rect">
            <a:avLst/>
          </a:prstGeom>
          <a:solidFill>
            <a:schemeClr val="lt1"/>
          </a:solidFill>
          <a:ln>
            <a:noFill/>
          </a:ln>
        </p:spPr>
      </p:pic>
      <p:sp>
        <p:nvSpPr>
          <p:cNvPr id="805" name="Google Shape;805;p64"/>
          <p:cNvSpPr txBox="1"/>
          <p:nvPr/>
        </p:nvSpPr>
        <p:spPr>
          <a:xfrm>
            <a:off x="2107779" y="1842688"/>
            <a:ext cx="460800" cy="284700"/>
          </a:xfrm>
          <a:prstGeom prst="rect">
            <a:avLst/>
          </a:prstGeom>
          <a:solidFill>
            <a:schemeClr val="lt1"/>
          </a:solid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Internet</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Gateway</a:t>
            </a:r>
            <a:endParaRPr sz="700">
              <a:solidFill>
                <a:schemeClr val="dk1"/>
              </a:solidFill>
              <a:latin typeface="Meiryo"/>
              <a:ea typeface="Meiryo"/>
              <a:cs typeface="Meiryo"/>
              <a:sym typeface="Meiryo"/>
            </a:endParaRPr>
          </a:p>
        </p:txBody>
      </p:sp>
      <p:sp>
        <p:nvSpPr>
          <p:cNvPr id="806" name="Google Shape;806;p64"/>
          <p:cNvSpPr/>
          <p:nvPr/>
        </p:nvSpPr>
        <p:spPr>
          <a:xfrm>
            <a:off x="2736000"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01</a:t>
            </a:r>
            <a:endParaRPr sz="1100"/>
          </a:p>
        </p:txBody>
      </p:sp>
      <p:sp>
        <p:nvSpPr>
          <p:cNvPr id="807" name="Google Shape;807;p64"/>
          <p:cNvSpPr/>
          <p:nvPr/>
        </p:nvSpPr>
        <p:spPr>
          <a:xfrm>
            <a:off x="5331325"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02</a:t>
            </a:r>
            <a:endParaRPr sz="1100"/>
          </a:p>
        </p:txBody>
      </p:sp>
      <p:sp>
        <p:nvSpPr>
          <p:cNvPr id="808" name="Google Shape;808;p64"/>
          <p:cNvSpPr/>
          <p:nvPr/>
        </p:nvSpPr>
        <p:spPr>
          <a:xfrm>
            <a:off x="2943785" y="1805194"/>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1E8900"/>
                </a:solidFill>
                <a:latin typeface="Arial"/>
                <a:ea typeface="Arial"/>
                <a:cs typeface="Arial"/>
                <a:sym typeface="Arial"/>
              </a:rPr>
              <a:t>Public subnet</a:t>
            </a:r>
            <a:endParaRPr sz="1100"/>
          </a:p>
        </p:txBody>
      </p:sp>
      <p:pic>
        <p:nvPicPr>
          <p:cNvPr id="809" name="Google Shape;809;p64"/>
          <p:cNvPicPr preferRelativeResize="0"/>
          <p:nvPr/>
        </p:nvPicPr>
        <p:blipFill rotWithShape="1">
          <a:blip r:embed="rId8">
            <a:alphaModFix/>
          </a:blip>
          <a:srcRect b="0" l="0" r="0" t="0"/>
          <a:stretch/>
        </p:blipFill>
        <p:spPr>
          <a:xfrm>
            <a:off x="2943785" y="1804003"/>
            <a:ext cx="205979" cy="205979"/>
          </a:xfrm>
          <a:prstGeom prst="rect">
            <a:avLst/>
          </a:prstGeom>
          <a:noFill/>
          <a:ln>
            <a:noFill/>
          </a:ln>
        </p:spPr>
      </p:pic>
      <p:sp>
        <p:nvSpPr>
          <p:cNvPr id="810" name="Google Shape;810;p64"/>
          <p:cNvSpPr/>
          <p:nvPr/>
        </p:nvSpPr>
        <p:spPr>
          <a:xfrm>
            <a:off x="5539590" y="1815047"/>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811" name="Google Shape;811;p64"/>
          <p:cNvPicPr preferRelativeResize="0"/>
          <p:nvPr/>
        </p:nvPicPr>
        <p:blipFill rotWithShape="1">
          <a:blip r:embed="rId8">
            <a:alphaModFix/>
          </a:blip>
          <a:srcRect b="0" l="0" r="0" t="0"/>
          <a:stretch/>
        </p:blipFill>
        <p:spPr>
          <a:xfrm>
            <a:off x="5539590" y="1813857"/>
            <a:ext cx="205979" cy="205979"/>
          </a:xfrm>
          <a:prstGeom prst="rect">
            <a:avLst/>
          </a:prstGeom>
          <a:noFill/>
          <a:ln>
            <a:noFill/>
          </a:ln>
        </p:spPr>
      </p:pic>
      <p:sp>
        <p:nvSpPr>
          <p:cNvPr id="812" name="Google Shape;812;p64"/>
          <p:cNvSpPr/>
          <p:nvPr/>
        </p:nvSpPr>
        <p:spPr>
          <a:xfrm>
            <a:off x="4607624" y="1905241"/>
            <a:ext cx="1228800" cy="349800"/>
          </a:xfrm>
          <a:prstGeom prst="roundRect">
            <a:avLst>
              <a:gd fmla="val 16667" name="adj"/>
            </a:avLst>
          </a:prstGeom>
          <a:solidFill>
            <a:srgbClr val="FFFFFF"/>
          </a:solidFill>
          <a:ln cap="flat" cmpd="sng" w="12700">
            <a:solidFill>
              <a:srgbClr val="4F29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Play"/>
              <a:buNone/>
            </a:pPr>
            <a:r>
              <a:t/>
            </a:r>
            <a:endParaRPr b="0" i="0" sz="1400" u="none" cap="none" strike="noStrike">
              <a:solidFill>
                <a:schemeClr val="dk1"/>
              </a:solidFill>
              <a:latin typeface="Arial"/>
              <a:ea typeface="Arial"/>
              <a:cs typeface="Arial"/>
              <a:sym typeface="Arial"/>
            </a:endParaRPr>
          </a:p>
        </p:txBody>
      </p:sp>
      <p:pic>
        <p:nvPicPr>
          <p:cNvPr id="813" name="Google Shape;813;p64"/>
          <p:cNvPicPr preferRelativeResize="0"/>
          <p:nvPr/>
        </p:nvPicPr>
        <p:blipFill rotWithShape="1">
          <a:blip r:embed="rId9">
            <a:alphaModFix/>
          </a:blip>
          <a:srcRect b="0" l="0" r="0" t="0"/>
          <a:stretch/>
        </p:blipFill>
        <p:spPr>
          <a:xfrm>
            <a:off x="4734000" y="1948282"/>
            <a:ext cx="270000" cy="270000"/>
          </a:xfrm>
          <a:prstGeom prst="rect">
            <a:avLst/>
          </a:prstGeom>
          <a:noFill/>
          <a:ln>
            <a:noFill/>
          </a:ln>
        </p:spPr>
      </p:pic>
      <p:sp>
        <p:nvSpPr>
          <p:cNvPr id="814" name="Google Shape;814;p64"/>
          <p:cNvSpPr txBox="1"/>
          <p:nvPr/>
        </p:nvSpPr>
        <p:spPr>
          <a:xfrm>
            <a:off x="5026527" y="1944782"/>
            <a:ext cx="734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Application</a:t>
            </a:r>
            <a:endParaRPr sz="1100"/>
          </a:p>
          <a:p>
            <a:pPr indent="0" lvl="0" marL="0" marR="0" rtl="0" algn="ctr">
              <a:spcBef>
                <a:spcPts val="0"/>
              </a:spcBef>
              <a:spcAft>
                <a:spcPts val="0"/>
              </a:spcAft>
              <a:buNone/>
            </a:pPr>
            <a:r>
              <a:rPr lang="ja" sz="700">
                <a:solidFill>
                  <a:srgbClr val="000000"/>
                </a:solidFill>
                <a:latin typeface="Arial"/>
                <a:ea typeface="Arial"/>
                <a:cs typeface="Arial"/>
                <a:sym typeface="Arial"/>
              </a:rPr>
              <a:t>Load Balancer</a:t>
            </a:r>
            <a:endParaRPr sz="700">
              <a:solidFill>
                <a:srgbClr val="000000"/>
              </a:solidFill>
              <a:latin typeface="Arial"/>
              <a:ea typeface="Arial"/>
              <a:cs typeface="Arial"/>
              <a:sym typeface="Arial"/>
            </a:endParaRPr>
          </a:p>
        </p:txBody>
      </p:sp>
      <p:cxnSp>
        <p:nvCxnSpPr>
          <p:cNvPr id="815" name="Google Shape;815;p64"/>
          <p:cNvCxnSpPr>
            <a:stCxn id="804" idx="3"/>
          </p:cNvCxnSpPr>
          <p:nvPr/>
        </p:nvCxnSpPr>
        <p:spPr>
          <a:xfrm>
            <a:off x="2451009" y="1691222"/>
            <a:ext cx="2769000" cy="0"/>
          </a:xfrm>
          <a:prstGeom prst="straightConnector1">
            <a:avLst/>
          </a:prstGeom>
          <a:noFill/>
          <a:ln cap="rnd" cmpd="sng" w="12700">
            <a:solidFill>
              <a:schemeClr val="dk1"/>
            </a:solidFill>
            <a:prstDash val="solid"/>
            <a:round/>
            <a:headEnd len="sm" w="sm" type="none"/>
            <a:tailEnd len="sm" w="sm" type="none"/>
          </a:ln>
        </p:spPr>
      </p:cxnSp>
      <p:cxnSp>
        <p:nvCxnSpPr>
          <p:cNvPr id="816" name="Google Shape;816;p64"/>
          <p:cNvCxnSpPr/>
          <p:nvPr/>
        </p:nvCxnSpPr>
        <p:spPr>
          <a:xfrm>
            <a:off x="5222021" y="1691222"/>
            <a:ext cx="0" cy="213900"/>
          </a:xfrm>
          <a:prstGeom prst="straightConnector1">
            <a:avLst/>
          </a:prstGeom>
          <a:noFill/>
          <a:ln cap="rnd" cmpd="sng" w="12700">
            <a:solidFill>
              <a:schemeClr val="dk1"/>
            </a:solidFill>
            <a:prstDash val="solid"/>
            <a:round/>
            <a:headEnd len="sm" w="sm" type="none"/>
            <a:tailEnd len="med" w="med" type="triangle"/>
          </a:ln>
        </p:spPr>
      </p:cxnSp>
      <p:pic>
        <p:nvPicPr>
          <p:cNvPr id="817" name="Google Shape;817;p64"/>
          <p:cNvPicPr preferRelativeResize="0"/>
          <p:nvPr/>
        </p:nvPicPr>
        <p:blipFill rotWithShape="1">
          <a:blip r:embed="rId10">
            <a:alphaModFix/>
          </a:blip>
          <a:srcRect b="0" l="0" r="0" t="0"/>
          <a:stretch/>
        </p:blipFill>
        <p:spPr>
          <a:xfrm>
            <a:off x="8119491" y="1945214"/>
            <a:ext cx="270000" cy="270000"/>
          </a:xfrm>
          <a:prstGeom prst="rect">
            <a:avLst/>
          </a:prstGeom>
          <a:noFill/>
          <a:ln>
            <a:noFill/>
          </a:ln>
        </p:spPr>
      </p:pic>
      <p:sp>
        <p:nvSpPr>
          <p:cNvPr id="818" name="Google Shape;818;p64"/>
          <p:cNvSpPr txBox="1"/>
          <p:nvPr/>
        </p:nvSpPr>
        <p:spPr>
          <a:xfrm>
            <a:off x="8010725" y="2193182"/>
            <a:ext cx="4608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Cognito</a:t>
            </a:r>
            <a:endParaRPr sz="700">
              <a:solidFill>
                <a:srgbClr val="000000"/>
              </a:solidFill>
              <a:latin typeface="Arial"/>
              <a:ea typeface="Arial"/>
              <a:cs typeface="Arial"/>
              <a:sym typeface="Arial"/>
            </a:endParaRPr>
          </a:p>
        </p:txBody>
      </p:sp>
      <p:cxnSp>
        <p:nvCxnSpPr>
          <p:cNvPr id="819" name="Google Shape;819;p64"/>
          <p:cNvCxnSpPr/>
          <p:nvPr/>
        </p:nvCxnSpPr>
        <p:spPr>
          <a:xfrm rot="10800000">
            <a:off x="5836344" y="2080214"/>
            <a:ext cx="2294400" cy="0"/>
          </a:xfrm>
          <a:prstGeom prst="straightConnector1">
            <a:avLst/>
          </a:prstGeom>
          <a:noFill/>
          <a:ln cap="rnd" cmpd="sng" w="12700">
            <a:solidFill>
              <a:schemeClr val="dk1"/>
            </a:solidFill>
            <a:prstDash val="solid"/>
            <a:round/>
            <a:headEnd len="med" w="med" type="triangle"/>
            <a:tailEnd len="sm" w="sm" type="none"/>
          </a:ln>
        </p:spPr>
      </p:cxnSp>
      <p:pic>
        <p:nvPicPr>
          <p:cNvPr id="820" name="Google Shape;820;p64"/>
          <p:cNvPicPr preferRelativeResize="0"/>
          <p:nvPr/>
        </p:nvPicPr>
        <p:blipFill rotWithShape="1">
          <a:blip r:embed="rId11">
            <a:alphaModFix/>
          </a:blip>
          <a:srcRect b="0" l="0" r="0" t="0"/>
          <a:stretch/>
        </p:blipFill>
        <p:spPr>
          <a:xfrm>
            <a:off x="8117413" y="1329750"/>
            <a:ext cx="270000" cy="270000"/>
          </a:xfrm>
          <a:prstGeom prst="rect">
            <a:avLst/>
          </a:prstGeom>
          <a:noFill/>
          <a:ln>
            <a:noFill/>
          </a:ln>
        </p:spPr>
      </p:pic>
      <p:sp>
        <p:nvSpPr>
          <p:cNvPr id="821" name="Google Shape;821;p64"/>
          <p:cNvSpPr txBox="1"/>
          <p:nvPr/>
        </p:nvSpPr>
        <p:spPr>
          <a:xfrm>
            <a:off x="7941290" y="1594490"/>
            <a:ext cx="6039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br>
              <a:rPr lang="ja" sz="700">
                <a:solidFill>
                  <a:srgbClr val="000000"/>
                </a:solidFill>
                <a:latin typeface="Arial"/>
                <a:ea typeface="Arial"/>
                <a:cs typeface="Arial"/>
                <a:sym typeface="Arial"/>
              </a:rPr>
            </a:br>
            <a:r>
              <a:rPr lang="ja" sz="700">
                <a:solidFill>
                  <a:srgbClr val="000000"/>
                </a:solidFill>
                <a:latin typeface="Arial"/>
                <a:ea typeface="Arial"/>
                <a:cs typeface="Arial"/>
                <a:sym typeface="Arial"/>
              </a:rPr>
              <a:t>(ログ保存用)</a:t>
            </a:r>
            <a:endParaRPr sz="700">
              <a:solidFill>
                <a:srgbClr val="000000"/>
              </a:solidFill>
              <a:latin typeface="Arial"/>
              <a:ea typeface="Arial"/>
              <a:cs typeface="Arial"/>
              <a:sym typeface="Arial"/>
            </a:endParaRPr>
          </a:p>
        </p:txBody>
      </p:sp>
      <p:sp>
        <p:nvSpPr>
          <p:cNvPr id="822" name="Google Shape;822;p64"/>
          <p:cNvSpPr/>
          <p:nvPr/>
        </p:nvSpPr>
        <p:spPr>
          <a:xfrm>
            <a:off x="2943775" y="2480275"/>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5B9CD5"/>
                </a:solidFill>
                <a:latin typeface="Arial"/>
                <a:ea typeface="Arial"/>
                <a:cs typeface="Arial"/>
                <a:sym typeface="Arial"/>
              </a:rPr>
              <a:t>Private subnet</a:t>
            </a:r>
            <a:endParaRPr sz="1100"/>
          </a:p>
        </p:txBody>
      </p:sp>
      <p:pic>
        <p:nvPicPr>
          <p:cNvPr id="823" name="Google Shape;823;p64"/>
          <p:cNvPicPr preferRelativeResize="0"/>
          <p:nvPr/>
        </p:nvPicPr>
        <p:blipFill rotWithShape="1">
          <a:blip r:embed="rId12">
            <a:alphaModFix/>
          </a:blip>
          <a:srcRect b="0" l="0" r="0" t="0"/>
          <a:stretch/>
        </p:blipFill>
        <p:spPr>
          <a:xfrm>
            <a:off x="2943785" y="2479086"/>
            <a:ext cx="205978" cy="205979"/>
          </a:xfrm>
          <a:prstGeom prst="rect">
            <a:avLst/>
          </a:prstGeom>
          <a:noFill/>
          <a:ln>
            <a:noFill/>
          </a:ln>
        </p:spPr>
      </p:pic>
      <p:sp>
        <p:nvSpPr>
          <p:cNvPr id="824" name="Google Shape;824;p64"/>
          <p:cNvSpPr/>
          <p:nvPr/>
        </p:nvSpPr>
        <p:spPr>
          <a:xfrm>
            <a:off x="5539591" y="2482679"/>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825" name="Google Shape;825;p64"/>
          <p:cNvPicPr preferRelativeResize="0"/>
          <p:nvPr/>
        </p:nvPicPr>
        <p:blipFill rotWithShape="1">
          <a:blip r:embed="rId12">
            <a:alphaModFix/>
          </a:blip>
          <a:srcRect b="0" l="0" r="0" t="0"/>
          <a:stretch/>
        </p:blipFill>
        <p:spPr>
          <a:xfrm>
            <a:off x="5539590" y="2480843"/>
            <a:ext cx="205978" cy="205979"/>
          </a:xfrm>
          <a:prstGeom prst="rect">
            <a:avLst/>
          </a:prstGeom>
          <a:noFill/>
          <a:ln>
            <a:noFill/>
          </a:ln>
        </p:spPr>
      </p:pic>
      <p:sp>
        <p:nvSpPr>
          <p:cNvPr id="826" name="Google Shape;826;p64"/>
          <p:cNvSpPr/>
          <p:nvPr/>
        </p:nvSpPr>
        <p:spPr>
          <a:xfrm>
            <a:off x="2947050" y="3644150"/>
            <a:ext cx="2060100" cy="6213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827" name="Google Shape;827;p64"/>
          <p:cNvPicPr preferRelativeResize="0"/>
          <p:nvPr/>
        </p:nvPicPr>
        <p:blipFill rotWithShape="1">
          <a:blip r:embed="rId12">
            <a:alphaModFix/>
          </a:blip>
          <a:srcRect b="0" l="0" r="0" t="0"/>
          <a:stretch/>
        </p:blipFill>
        <p:spPr>
          <a:xfrm>
            <a:off x="2947061" y="3666028"/>
            <a:ext cx="205978" cy="205979"/>
          </a:xfrm>
          <a:prstGeom prst="rect">
            <a:avLst/>
          </a:prstGeom>
          <a:noFill/>
          <a:ln>
            <a:noFill/>
          </a:ln>
        </p:spPr>
      </p:pic>
      <p:sp>
        <p:nvSpPr>
          <p:cNvPr id="828" name="Google Shape;828;p64"/>
          <p:cNvSpPr/>
          <p:nvPr/>
        </p:nvSpPr>
        <p:spPr>
          <a:xfrm>
            <a:off x="5543000" y="3645074"/>
            <a:ext cx="2060100" cy="5715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829" name="Google Shape;829;p64"/>
          <p:cNvPicPr preferRelativeResize="0"/>
          <p:nvPr/>
        </p:nvPicPr>
        <p:blipFill rotWithShape="1">
          <a:blip r:embed="rId12">
            <a:alphaModFix/>
          </a:blip>
          <a:srcRect b="0" l="0" r="0" t="0"/>
          <a:stretch/>
        </p:blipFill>
        <p:spPr>
          <a:xfrm>
            <a:off x="5543005" y="3667464"/>
            <a:ext cx="205978" cy="205979"/>
          </a:xfrm>
          <a:prstGeom prst="rect">
            <a:avLst/>
          </a:prstGeom>
          <a:noFill/>
          <a:ln>
            <a:noFill/>
          </a:ln>
        </p:spPr>
      </p:pic>
      <p:pic>
        <p:nvPicPr>
          <p:cNvPr id="830" name="Google Shape;830;p64"/>
          <p:cNvPicPr preferRelativeResize="0"/>
          <p:nvPr/>
        </p:nvPicPr>
        <p:blipFill rotWithShape="1">
          <a:blip r:embed="rId13">
            <a:alphaModFix/>
          </a:blip>
          <a:srcRect b="0" l="0" r="0" t="0"/>
          <a:stretch/>
        </p:blipFill>
        <p:spPr>
          <a:xfrm>
            <a:off x="3787944" y="3685663"/>
            <a:ext cx="324000" cy="324000"/>
          </a:xfrm>
          <a:prstGeom prst="rect">
            <a:avLst/>
          </a:prstGeom>
          <a:noFill/>
          <a:ln>
            <a:noFill/>
          </a:ln>
        </p:spPr>
      </p:pic>
      <p:sp>
        <p:nvSpPr>
          <p:cNvPr id="831" name="Google Shape;831;p64"/>
          <p:cNvSpPr txBox="1"/>
          <p:nvPr/>
        </p:nvSpPr>
        <p:spPr>
          <a:xfrm>
            <a:off x="3664205" y="3964475"/>
            <a:ext cx="5715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br>
              <a:rPr lang="ja" sz="700">
                <a:solidFill>
                  <a:schemeClr val="dk1"/>
                </a:solidFill>
                <a:latin typeface="Meiryo"/>
                <a:ea typeface="Meiryo"/>
                <a:cs typeface="Meiryo"/>
                <a:sym typeface="Meiryo"/>
              </a:rPr>
            </a:br>
            <a:r>
              <a:rPr lang="ja" sz="700">
                <a:solidFill>
                  <a:schemeClr val="dk1"/>
                </a:solidFill>
                <a:latin typeface="Meiryo"/>
                <a:ea typeface="Meiryo"/>
                <a:cs typeface="Meiryo"/>
                <a:sym typeface="Meiryo"/>
              </a:rPr>
              <a:t>(Primary)</a:t>
            </a:r>
            <a:endParaRPr sz="700">
              <a:solidFill>
                <a:schemeClr val="dk1"/>
              </a:solidFill>
              <a:latin typeface="Meiryo"/>
              <a:ea typeface="Meiryo"/>
              <a:cs typeface="Meiryo"/>
              <a:sym typeface="Meiryo"/>
            </a:endParaRPr>
          </a:p>
        </p:txBody>
      </p:sp>
      <p:pic>
        <p:nvPicPr>
          <p:cNvPr id="832" name="Google Shape;832;p64"/>
          <p:cNvPicPr preferRelativeResize="0"/>
          <p:nvPr/>
        </p:nvPicPr>
        <p:blipFill rotWithShape="1">
          <a:blip r:embed="rId13">
            <a:alphaModFix/>
          </a:blip>
          <a:srcRect b="0" l="0" r="0" t="0"/>
          <a:stretch/>
        </p:blipFill>
        <p:spPr>
          <a:xfrm>
            <a:off x="6411113" y="3672722"/>
            <a:ext cx="324000" cy="324000"/>
          </a:xfrm>
          <a:prstGeom prst="rect">
            <a:avLst/>
          </a:prstGeom>
          <a:noFill/>
          <a:ln>
            <a:noFill/>
          </a:ln>
        </p:spPr>
      </p:pic>
      <p:sp>
        <p:nvSpPr>
          <p:cNvPr id="833" name="Google Shape;833;p64"/>
          <p:cNvSpPr txBox="1"/>
          <p:nvPr/>
        </p:nvSpPr>
        <p:spPr>
          <a:xfrm>
            <a:off x="6260825" y="3964475"/>
            <a:ext cx="6723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(Secondary)</a:t>
            </a:r>
            <a:endParaRPr sz="700">
              <a:solidFill>
                <a:schemeClr val="dk1"/>
              </a:solidFill>
              <a:latin typeface="Meiryo"/>
              <a:ea typeface="Meiryo"/>
              <a:cs typeface="Meiryo"/>
              <a:sym typeface="Meiryo"/>
            </a:endParaRPr>
          </a:p>
        </p:txBody>
      </p:sp>
      <p:sp>
        <p:nvSpPr>
          <p:cNvPr id="834" name="Google Shape;834;p64"/>
          <p:cNvSpPr/>
          <p:nvPr/>
        </p:nvSpPr>
        <p:spPr>
          <a:xfrm>
            <a:off x="3228125" y="2713175"/>
            <a:ext cx="4152000" cy="3000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835" name="Google Shape;835;p64"/>
          <p:cNvPicPr preferRelativeResize="0"/>
          <p:nvPr/>
        </p:nvPicPr>
        <p:blipFill rotWithShape="1">
          <a:blip r:embed="rId14">
            <a:alphaModFix/>
          </a:blip>
          <a:srcRect b="0" l="0" r="0" t="0"/>
          <a:stretch/>
        </p:blipFill>
        <p:spPr>
          <a:xfrm>
            <a:off x="3228125" y="2705597"/>
            <a:ext cx="184714" cy="184714"/>
          </a:xfrm>
          <a:prstGeom prst="rect">
            <a:avLst/>
          </a:prstGeom>
          <a:noFill/>
          <a:ln>
            <a:noFill/>
          </a:ln>
        </p:spPr>
      </p:pic>
      <p:pic>
        <p:nvPicPr>
          <p:cNvPr id="836" name="Google Shape;836;p64"/>
          <p:cNvPicPr preferRelativeResize="0"/>
          <p:nvPr/>
        </p:nvPicPr>
        <p:blipFill rotWithShape="1">
          <a:blip r:embed="rId15">
            <a:alphaModFix/>
          </a:blip>
          <a:srcRect b="0" l="0" r="0" t="0"/>
          <a:stretch/>
        </p:blipFill>
        <p:spPr>
          <a:xfrm>
            <a:off x="3813594" y="2724018"/>
            <a:ext cx="270000" cy="270000"/>
          </a:xfrm>
          <a:prstGeom prst="rect">
            <a:avLst/>
          </a:prstGeom>
          <a:noFill/>
          <a:ln>
            <a:noFill/>
          </a:ln>
        </p:spPr>
      </p:pic>
      <p:pic>
        <p:nvPicPr>
          <p:cNvPr id="837" name="Google Shape;837;p64"/>
          <p:cNvPicPr preferRelativeResize="0"/>
          <p:nvPr/>
        </p:nvPicPr>
        <p:blipFill rotWithShape="1">
          <a:blip r:embed="rId15">
            <a:alphaModFix/>
          </a:blip>
          <a:srcRect b="0" l="0" r="0" t="0"/>
          <a:stretch/>
        </p:blipFill>
        <p:spPr>
          <a:xfrm>
            <a:off x="6569698" y="2724018"/>
            <a:ext cx="270000" cy="270000"/>
          </a:xfrm>
          <a:prstGeom prst="rect">
            <a:avLst/>
          </a:prstGeom>
          <a:noFill/>
          <a:ln>
            <a:noFill/>
          </a:ln>
        </p:spPr>
      </p:pic>
      <p:sp>
        <p:nvSpPr>
          <p:cNvPr id="838" name="Google Shape;838;p64"/>
          <p:cNvSpPr txBox="1"/>
          <p:nvPr/>
        </p:nvSpPr>
        <p:spPr>
          <a:xfrm>
            <a:off x="5938740" y="3421554"/>
            <a:ext cx="10677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ECS Service (Fargate)</a:t>
            </a:r>
            <a:endParaRPr sz="700">
              <a:solidFill>
                <a:srgbClr val="000000"/>
              </a:solidFill>
              <a:latin typeface="Arial"/>
              <a:ea typeface="Arial"/>
              <a:cs typeface="Arial"/>
              <a:sym typeface="Arial"/>
            </a:endParaRPr>
          </a:p>
        </p:txBody>
      </p:sp>
      <p:cxnSp>
        <p:nvCxnSpPr>
          <p:cNvPr id="839" name="Google Shape;839;p64"/>
          <p:cNvCxnSpPr/>
          <p:nvPr/>
        </p:nvCxnSpPr>
        <p:spPr>
          <a:xfrm>
            <a:off x="5222021" y="2269150"/>
            <a:ext cx="0" cy="436500"/>
          </a:xfrm>
          <a:prstGeom prst="straightConnector1">
            <a:avLst/>
          </a:prstGeom>
          <a:noFill/>
          <a:ln cap="rnd" cmpd="sng" w="12700">
            <a:solidFill>
              <a:schemeClr val="dk1"/>
            </a:solidFill>
            <a:prstDash val="solid"/>
            <a:round/>
            <a:headEnd len="sm" w="sm" type="none"/>
            <a:tailEnd len="med" w="med" type="triangle"/>
          </a:ln>
        </p:spPr>
      </p:cxnSp>
      <p:pic>
        <p:nvPicPr>
          <p:cNvPr id="840" name="Google Shape;840;p64"/>
          <p:cNvPicPr preferRelativeResize="0"/>
          <p:nvPr/>
        </p:nvPicPr>
        <p:blipFill rotWithShape="1">
          <a:blip r:embed="rId15">
            <a:alphaModFix/>
          </a:blip>
          <a:srcRect b="0" l="0" r="0" t="0"/>
          <a:stretch/>
        </p:blipFill>
        <p:spPr>
          <a:xfrm>
            <a:off x="4302000" y="2721523"/>
            <a:ext cx="270000" cy="270000"/>
          </a:xfrm>
          <a:prstGeom prst="rect">
            <a:avLst/>
          </a:prstGeom>
          <a:noFill/>
          <a:ln>
            <a:noFill/>
          </a:ln>
        </p:spPr>
      </p:pic>
      <p:pic>
        <p:nvPicPr>
          <p:cNvPr id="841" name="Google Shape;841;p64"/>
          <p:cNvPicPr preferRelativeResize="0"/>
          <p:nvPr/>
        </p:nvPicPr>
        <p:blipFill rotWithShape="1">
          <a:blip r:embed="rId15">
            <a:alphaModFix/>
          </a:blip>
          <a:srcRect b="0" l="0" r="0" t="0"/>
          <a:stretch/>
        </p:blipFill>
        <p:spPr>
          <a:xfrm>
            <a:off x="6048635" y="2726370"/>
            <a:ext cx="270000" cy="270000"/>
          </a:xfrm>
          <a:prstGeom prst="rect">
            <a:avLst/>
          </a:prstGeom>
          <a:noFill/>
          <a:ln>
            <a:noFill/>
          </a:ln>
        </p:spPr>
      </p:pic>
      <p:cxnSp>
        <p:nvCxnSpPr>
          <p:cNvPr id="842" name="Google Shape;842;p64"/>
          <p:cNvCxnSpPr>
            <a:stCxn id="836" idx="2"/>
            <a:endCxn id="830" idx="0"/>
          </p:cNvCxnSpPr>
          <p:nvPr/>
        </p:nvCxnSpPr>
        <p:spPr>
          <a:xfrm>
            <a:off x="3948594" y="2994018"/>
            <a:ext cx="1500" cy="691500"/>
          </a:xfrm>
          <a:prstGeom prst="straightConnector1">
            <a:avLst/>
          </a:prstGeom>
          <a:noFill/>
          <a:ln cap="rnd" cmpd="sng" w="12700">
            <a:solidFill>
              <a:schemeClr val="dk1"/>
            </a:solidFill>
            <a:prstDash val="solid"/>
            <a:round/>
            <a:headEnd len="sm" w="sm" type="none"/>
            <a:tailEnd len="med" w="med" type="triangle"/>
          </a:ln>
        </p:spPr>
      </p:cxnSp>
      <p:cxnSp>
        <p:nvCxnSpPr>
          <p:cNvPr id="843" name="Google Shape;843;p64"/>
          <p:cNvCxnSpPr>
            <a:stCxn id="840" idx="2"/>
          </p:cNvCxnSpPr>
          <p:nvPr/>
        </p:nvCxnSpPr>
        <p:spPr>
          <a:xfrm>
            <a:off x="4437000" y="2991523"/>
            <a:ext cx="0" cy="444000"/>
          </a:xfrm>
          <a:prstGeom prst="straightConnector1">
            <a:avLst/>
          </a:prstGeom>
          <a:noFill/>
          <a:ln cap="rnd" cmpd="sng" w="12700">
            <a:solidFill>
              <a:schemeClr val="dk1"/>
            </a:solidFill>
            <a:prstDash val="solid"/>
            <a:round/>
            <a:headEnd len="sm" w="sm" type="none"/>
            <a:tailEnd len="sm" w="sm" type="none"/>
          </a:ln>
        </p:spPr>
      </p:cxnSp>
      <p:cxnSp>
        <p:nvCxnSpPr>
          <p:cNvPr id="844" name="Google Shape;844;p64"/>
          <p:cNvCxnSpPr>
            <a:stCxn id="841" idx="2"/>
          </p:cNvCxnSpPr>
          <p:nvPr/>
        </p:nvCxnSpPr>
        <p:spPr>
          <a:xfrm>
            <a:off x="6183634" y="2996370"/>
            <a:ext cx="0" cy="439200"/>
          </a:xfrm>
          <a:prstGeom prst="straightConnector1">
            <a:avLst/>
          </a:prstGeom>
          <a:noFill/>
          <a:ln cap="rnd" cmpd="sng" w="12700">
            <a:solidFill>
              <a:schemeClr val="dk1"/>
            </a:solidFill>
            <a:prstDash val="solid"/>
            <a:round/>
            <a:headEnd len="sm" w="sm" type="none"/>
            <a:tailEnd len="sm" w="sm" type="none"/>
          </a:ln>
        </p:spPr>
      </p:cxnSp>
      <p:cxnSp>
        <p:nvCxnSpPr>
          <p:cNvPr id="845" name="Google Shape;845;p64"/>
          <p:cNvCxnSpPr>
            <a:stCxn id="837" idx="2"/>
          </p:cNvCxnSpPr>
          <p:nvPr/>
        </p:nvCxnSpPr>
        <p:spPr>
          <a:xfrm>
            <a:off x="6704698" y="2994018"/>
            <a:ext cx="0" cy="441600"/>
          </a:xfrm>
          <a:prstGeom prst="straightConnector1">
            <a:avLst/>
          </a:prstGeom>
          <a:noFill/>
          <a:ln cap="rnd" cmpd="sng" w="12700">
            <a:solidFill>
              <a:schemeClr val="dk1"/>
            </a:solidFill>
            <a:prstDash val="solid"/>
            <a:round/>
            <a:headEnd len="sm" w="sm" type="none"/>
            <a:tailEnd len="sm" w="sm" type="none"/>
          </a:ln>
        </p:spPr>
      </p:cxnSp>
      <p:cxnSp>
        <p:nvCxnSpPr>
          <p:cNvPr id="846" name="Google Shape;846;p64"/>
          <p:cNvCxnSpPr/>
          <p:nvPr/>
        </p:nvCxnSpPr>
        <p:spPr>
          <a:xfrm>
            <a:off x="3977169" y="3435624"/>
            <a:ext cx="2721300" cy="0"/>
          </a:xfrm>
          <a:prstGeom prst="straightConnector1">
            <a:avLst/>
          </a:prstGeom>
          <a:noFill/>
          <a:ln cap="rnd" cmpd="sng" w="12700">
            <a:solidFill>
              <a:schemeClr val="dk1"/>
            </a:solidFill>
            <a:prstDash val="solid"/>
            <a:round/>
            <a:headEnd len="sm" w="sm" type="none"/>
            <a:tailEnd len="sm" w="sm" type="none"/>
          </a:ln>
        </p:spPr>
      </p:cxnSp>
      <p:cxnSp>
        <p:nvCxnSpPr>
          <p:cNvPr id="847" name="Google Shape;847;p64"/>
          <p:cNvCxnSpPr/>
          <p:nvPr/>
        </p:nvCxnSpPr>
        <p:spPr>
          <a:xfrm rot="10800000">
            <a:off x="5436144" y="1464750"/>
            <a:ext cx="2694600" cy="0"/>
          </a:xfrm>
          <a:prstGeom prst="straightConnector1">
            <a:avLst/>
          </a:prstGeom>
          <a:noFill/>
          <a:ln cap="rnd" cmpd="sng" w="12700">
            <a:solidFill>
              <a:schemeClr val="dk1"/>
            </a:solidFill>
            <a:prstDash val="solid"/>
            <a:round/>
            <a:headEnd len="med" w="med" type="triangle"/>
            <a:tailEnd len="sm" w="sm" type="none"/>
          </a:ln>
        </p:spPr>
      </p:cxnSp>
      <p:cxnSp>
        <p:nvCxnSpPr>
          <p:cNvPr id="848" name="Google Shape;848;p64"/>
          <p:cNvCxnSpPr/>
          <p:nvPr/>
        </p:nvCxnSpPr>
        <p:spPr>
          <a:xfrm>
            <a:off x="5436000" y="1460675"/>
            <a:ext cx="0" cy="444600"/>
          </a:xfrm>
          <a:prstGeom prst="straightConnector1">
            <a:avLst/>
          </a:prstGeom>
          <a:noFill/>
          <a:ln cap="rnd" cmpd="sng" w="12700">
            <a:solidFill>
              <a:schemeClr val="dk1"/>
            </a:solidFill>
            <a:prstDash val="solid"/>
            <a:round/>
            <a:headEnd len="sm" w="sm" type="none"/>
            <a:tailEnd len="sm" w="sm" type="none"/>
          </a:ln>
        </p:spPr>
      </p:cxnSp>
      <p:cxnSp>
        <p:nvCxnSpPr>
          <p:cNvPr id="849" name="Google Shape;849;p64"/>
          <p:cNvCxnSpPr/>
          <p:nvPr/>
        </p:nvCxnSpPr>
        <p:spPr>
          <a:xfrm rot="10800000">
            <a:off x="953859" y="1693132"/>
            <a:ext cx="1249500" cy="0"/>
          </a:xfrm>
          <a:prstGeom prst="straightConnector1">
            <a:avLst/>
          </a:prstGeom>
          <a:noFill/>
          <a:ln cap="rnd" cmpd="sng" w="12700">
            <a:solidFill>
              <a:schemeClr val="dk1"/>
            </a:solidFill>
            <a:prstDash val="solid"/>
            <a:round/>
            <a:headEnd len="med" w="med" type="triangle"/>
            <a:tailEnd len="sm" w="sm" type="none"/>
          </a:ln>
        </p:spPr>
      </p:cxnSp>
      <p:pic>
        <p:nvPicPr>
          <p:cNvPr id="850" name="Google Shape;850;p64"/>
          <p:cNvPicPr preferRelativeResize="0"/>
          <p:nvPr/>
        </p:nvPicPr>
        <p:blipFill rotWithShape="1">
          <a:blip r:embed="rId16">
            <a:alphaModFix/>
          </a:blip>
          <a:srcRect b="0" l="0" r="0" t="0"/>
          <a:stretch/>
        </p:blipFill>
        <p:spPr>
          <a:xfrm>
            <a:off x="2503063" y="1903400"/>
            <a:ext cx="187385" cy="187385"/>
          </a:xfrm>
          <a:prstGeom prst="rect">
            <a:avLst/>
          </a:prstGeom>
          <a:noFill/>
          <a:ln>
            <a:noFill/>
          </a:ln>
        </p:spPr>
      </p:pic>
      <p:sp>
        <p:nvSpPr>
          <p:cNvPr id="851" name="Google Shape;851;p64"/>
          <p:cNvSpPr txBox="1"/>
          <p:nvPr/>
        </p:nvSpPr>
        <p:spPr>
          <a:xfrm>
            <a:off x="2648611" y="1926161"/>
            <a:ext cx="3117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chemeClr val="dk1"/>
                </a:solidFill>
                <a:latin typeface="Arial"/>
                <a:ea typeface="Arial"/>
                <a:cs typeface="Arial"/>
                <a:sym typeface="Arial"/>
              </a:rPr>
              <a:t>WAF</a:t>
            </a:r>
            <a:endParaRPr sz="600">
              <a:solidFill>
                <a:schemeClr val="dk1"/>
              </a:solidFill>
              <a:latin typeface="Arial"/>
              <a:ea typeface="Arial"/>
              <a:cs typeface="Arial"/>
              <a:sym typeface="Arial"/>
            </a:endParaRPr>
          </a:p>
        </p:txBody>
      </p:sp>
      <p:sp>
        <p:nvSpPr>
          <p:cNvPr id="852" name="Google Shape;852;p64"/>
          <p:cNvSpPr txBox="1"/>
          <p:nvPr/>
        </p:nvSpPr>
        <p:spPr>
          <a:xfrm>
            <a:off x="5853025" y="1846807"/>
            <a:ext cx="10329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Cognito によるユーザー認証</a:t>
            </a:r>
            <a:endParaRPr sz="1100"/>
          </a:p>
        </p:txBody>
      </p:sp>
      <p:sp>
        <p:nvSpPr>
          <p:cNvPr id="853" name="Google Shape;853;p64"/>
          <p:cNvSpPr txBox="1"/>
          <p:nvPr/>
        </p:nvSpPr>
        <p:spPr>
          <a:xfrm>
            <a:off x="7131881" y="1310607"/>
            <a:ext cx="869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ALB アクセスログを出力</a:t>
            </a:r>
            <a:endParaRPr sz="1100"/>
          </a:p>
        </p:txBody>
      </p:sp>
      <p:pic>
        <p:nvPicPr>
          <p:cNvPr id="854" name="Google Shape;854;p64"/>
          <p:cNvPicPr preferRelativeResize="0"/>
          <p:nvPr/>
        </p:nvPicPr>
        <p:blipFill rotWithShape="1">
          <a:blip r:embed="rId4">
            <a:alphaModFix/>
          </a:blip>
          <a:srcRect b="0" l="0" r="0" t="0"/>
          <a:stretch/>
        </p:blipFill>
        <p:spPr>
          <a:xfrm flipH="1">
            <a:off x="535639" y="3808686"/>
            <a:ext cx="352425" cy="352425"/>
          </a:xfrm>
          <a:prstGeom prst="rect">
            <a:avLst/>
          </a:prstGeom>
          <a:noFill/>
          <a:ln>
            <a:noFill/>
          </a:ln>
        </p:spPr>
      </p:pic>
      <p:sp>
        <p:nvSpPr>
          <p:cNvPr id="855" name="Google Shape;855;p64"/>
          <p:cNvSpPr txBox="1"/>
          <p:nvPr/>
        </p:nvSpPr>
        <p:spPr>
          <a:xfrm>
            <a:off x="311175" y="4184225"/>
            <a:ext cx="8694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latin typeface="Arial"/>
                <a:ea typeface="Arial"/>
                <a:cs typeface="Arial"/>
                <a:sym typeface="Arial"/>
              </a:rPr>
              <a:t>システム管理者</a:t>
            </a:r>
            <a:endParaRPr sz="1100"/>
          </a:p>
        </p:txBody>
      </p:sp>
      <p:pic>
        <p:nvPicPr>
          <p:cNvPr id="856" name="Google Shape;856;p64"/>
          <p:cNvPicPr preferRelativeResize="0"/>
          <p:nvPr/>
        </p:nvPicPr>
        <p:blipFill rotWithShape="1">
          <a:blip r:embed="rId4">
            <a:alphaModFix/>
          </a:blip>
          <a:srcRect b="0" l="0" r="0" t="0"/>
          <a:stretch/>
        </p:blipFill>
        <p:spPr>
          <a:xfrm flipH="1">
            <a:off x="535639" y="2284686"/>
            <a:ext cx="352425" cy="352425"/>
          </a:xfrm>
          <a:prstGeom prst="rect">
            <a:avLst/>
          </a:prstGeom>
          <a:noFill/>
          <a:ln>
            <a:noFill/>
          </a:ln>
        </p:spPr>
      </p:pic>
      <p:sp>
        <p:nvSpPr>
          <p:cNvPr id="857" name="Google Shape;857;p64"/>
          <p:cNvSpPr txBox="1"/>
          <p:nvPr/>
        </p:nvSpPr>
        <p:spPr>
          <a:xfrm>
            <a:off x="373561" y="2690308"/>
            <a:ext cx="6723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rPr>
              <a:t>業務担当者</a:t>
            </a:r>
            <a:endParaRPr sz="1100"/>
          </a:p>
        </p:txBody>
      </p:sp>
      <p:pic>
        <p:nvPicPr>
          <p:cNvPr id="858" name="Google Shape;858;p64"/>
          <p:cNvPicPr preferRelativeResize="0"/>
          <p:nvPr/>
        </p:nvPicPr>
        <p:blipFill rotWithShape="1">
          <a:blip r:embed="rId17">
            <a:alphaModFix/>
          </a:blip>
          <a:srcRect b="0" l="0" r="0" t="0"/>
          <a:stretch/>
        </p:blipFill>
        <p:spPr>
          <a:xfrm>
            <a:off x="-926490" y="792131"/>
            <a:ext cx="571500" cy="571500"/>
          </a:xfrm>
          <a:prstGeom prst="rect">
            <a:avLst/>
          </a:prstGeom>
          <a:noFill/>
          <a:ln>
            <a:noFill/>
          </a:ln>
        </p:spPr>
      </p:pic>
      <p:sp>
        <p:nvSpPr>
          <p:cNvPr id="859" name="Google Shape;859;p64"/>
          <p:cNvSpPr txBox="1"/>
          <p:nvPr/>
        </p:nvSpPr>
        <p:spPr>
          <a:xfrm>
            <a:off x="-1493228" y="136363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CloudFront</a:t>
            </a:r>
            <a:endParaRPr sz="1100"/>
          </a:p>
        </p:txBody>
      </p:sp>
      <p:pic>
        <p:nvPicPr>
          <p:cNvPr id="860" name="Google Shape;860;p64"/>
          <p:cNvPicPr preferRelativeResize="0"/>
          <p:nvPr/>
        </p:nvPicPr>
        <p:blipFill rotWithShape="1">
          <a:blip r:embed="rId18">
            <a:alphaModFix/>
          </a:blip>
          <a:srcRect b="0" l="0" r="0" t="0"/>
          <a:stretch/>
        </p:blipFill>
        <p:spPr>
          <a:xfrm>
            <a:off x="1776203" y="1248110"/>
            <a:ext cx="206000" cy="233405"/>
          </a:xfrm>
          <a:prstGeom prst="rect">
            <a:avLst/>
          </a:prstGeom>
          <a:noFill/>
          <a:ln>
            <a:noFill/>
          </a:ln>
        </p:spPr>
      </p:pic>
      <p:sp>
        <p:nvSpPr>
          <p:cNvPr id="861" name="Google Shape;861;p64"/>
          <p:cNvSpPr txBox="1"/>
          <p:nvPr/>
        </p:nvSpPr>
        <p:spPr>
          <a:xfrm>
            <a:off x="1343099" y="1489762"/>
            <a:ext cx="10845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Route 53</a:t>
            </a:r>
            <a:endParaRPr sz="800"/>
          </a:p>
        </p:txBody>
      </p:sp>
      <p:pic>
        <p:nvPicPr>
          <p:cNvPr id="862" name="Google Shape;862;p64"/>
          <p:cNvPicPr preferRelativeResize="0"/>
          <p:nvPr/>
        </p:nvPicPr>
        <p:blipFill rotWithShape="1">
          <a:blip r:embed="rId19">
            <a:alphaModFix/>
          </a:blip>
          <a:srcRect b="0" l="0" r="0" t="0"/>
          <a:stretch/>
        </p:blipFill>
        <p:spPr>
          <a:xfrm>
            <a:off x="-1004484" y="2906281"/>
            <a:ext cx="571500" cy="571500"/>
          </a:xfrm>
          <a:prstGeom prst="rect">
            <a:avLst/>
          </a:prstGeom>
          <a:noFill/>
          <a:ln>
            <a:noFill/>
          </a:ln>
        </p:spPr>
      </p:pic>
      <p:sp>
        <p:nvSpPr>
          <p:cNvPr id="863" name="Google Shape;863;p64"/>
          <p:cNvSpPr txBox="1"/>
          <p:nvPr/>
        </p:nvSpPr>
        <p:spPr>
          <a:xfrm>
            <a:off x="-1573603" y="347778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WAF</a:t>
            </a:r>
            <a:endParaRPr sz="1100"/>
          </a:p>
        </p:txBody>
      </p:sp>
      <p:pic>
        <p:nvPicPr>
          <p:cNvPr id="864" name="Google Shape;864;p64"/>
          <p:cNvPicPr preferRelativeResize="0"/>
          <p:nvPr/>
        </p:nvPicPr>
        <p:blipFill rotWithShape="1">
          <a:blip r:embed="rId20">
            <a:alphaModFix/>
          </a:blip>
          <a:srcRect b="0" l="0" r="0" t="0"/>
          <a:stretch/>
        </p:blipFill>
        <p:spPr>
          <a:xfrm>
            <a:off x="-1009925" y="3963356"/>
            <a:ext cx="571500" cy="571500"/>
          </a:xfrm>
          <a:prstGeom prst="rect">
            <a:avLst/>
          </a:prstGeom>
          <a:noFill/>
          <a:ln>
            <a:noFill/>
          </a:ln>
        </p:spPr>
      </p:pic>
      <p:sp>
        <p:nvSpPr>
          <p:cNvPr id="865" name="Google Shape;865;p64"/>
          <p:cNvSpPr txBox="1"/>
          <p:nvPr/>
        </p:nvSpPr>
        <p:spPr>
          <a:xfrm>
            <a:off x="-1577853" y="4534856"/>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Cognito</a:t>
            </a:r>
            <a:endParaRPr sz="1100"/>
          </a:p>
        </p:txBody>
      </p:sp>
      <p:pic>
        <p:nvPicPr>
          <p:cNvPr id="866" name="Google Shape;866;p64"/>
          <p:cNvPicPr preferRelativeResize="0"/>
          <p:nvPr/>
        </p:nvPicPr>
        <p:blipFill rotWithShape="1">
          <a:blip r:embed="rId21">
            <a:alphaModFix/>
          </a:blip>
          <a:srcRect b="0" l="0" r="0" t="0"/>
          <a:stretch/>
        </p:blipFill>
        <p:spPr>
          <a:xfrm>
            <a:off x="-931284" y="-31323"/>
            <a:ext cx="571500" cy="571500"/>
          </a:xfrm>
          <a:prstGeom prst="rect">
            <a:avLst/>
          </a:prstGeom>
          <a:noFill/>
          <a:ln>
            <a:noFill/>
          </a:ln>
        </p:spPr>
      </p:pic>
      <p:sp>
        <p:nvSpPr>
          <p:cNvPr id="867" name="Google Shape;867;p64"/>
          <p:cNvSpPr txBox="1"/>
          <p:nvPr/>
        </p:nvSpPr>
        <p:spPr>
          <a:xfrm>
            <a:off x="-1500403" y="53958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Lambda</a:t>
            </a:r>
            <a:endParaRPr sz="1100"/>
          </a:p>
        </p:txBody>
      </p:sp>
      <p:pic>
        <p:nvPicPr>
          <p:cNvPr id="868" name="Google Shape;868;p64"/>
          <p:cNvPicPr preferRelativeResize="0"/>
          <p:nvPr/>
        </p:nvPicPr>
        <p:blipFill rotWithShape="1">
          <a:blip r:embed="rId22">
            <a:alphaModFix/>
          </a:blip>
          <a:srcRect b="0" l="0" r="0" t="0"/>
          <a:stretch/>
        </p:blipFill>
        <p:spPr>
          <a:xfrm>
            <a:off x="9363541" y="6"/>
            <a:ext cx="571500" cy="571500"/>
          </a:xfrm>
          <a:prstGeom prst="rect">
            <a:avLst/>
          </a:prstGeom>
          <a:noFill/>
          <a:ln>
            <a:noFill/>
          </a:ln>
        </p:spPr>
      </p:pic>
      <p:sp>
        <p:nvSpPr>
          <p:cNvPr id="869" name="Google Shape;869;p64"/>
          <p:cNvSpPr txBox="1"/>
          <p:nvPr/>
        </p:nvSpPr>
        <p:spPr>
          <a:xfrm>
            <a:off x="8809901" y="571506"/>
            <a:ext cx="1682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API Gateway</a:t>
            </a:r>
            <a:endParaRPr sz="1100"/>
          </a:p>
        </p:txBody>
      </p:sp>
      <p:sp>
        <p:nvSpPr>
          <p:cNvPr id="870" name="Google Shape;870;p64"/>
          <p:cNvSpPr txBox="1"/>
          <p:nvPr/>
        </p:nvSpPr>
        <p:spPr>
          <a:xfrm>
            <a:off x="9321913" y="1361775"/>
            <a:ext cx="9261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800">
                <a:solidFill>
                  <a:srgbClr val="000000"/>
                </a:solidFill>
                <a:latin typeface="Arial"/>
                <a:ea typeface="Arial"/>
                <a:cs typeface="Arial"/>
                <a:sym typeface="Arial"/>
              </a:rPr>
              <a:t>NAT gateway</a:t>
            </a:r>
            <a:endParaRPr sz="1100"/>
          </a:p>
        </p:txBody>
      </p:sp>
      <p:pic>
        <p:nvPicPr>
          <p:cNvPr id="871" name="Google Shape;871;p64"/>
          <p:cNvPicPr preferRelativeResize="0"/>
          <p:nvPr/>
        </p:nvPicPr>
        <p:blipFill rotWithShape="1">
          <a:blip r:embed="rId23">
            <a:alphaModFix/>
          </a:blip>
          <a:srcRect b="0" l="0" r="0" t="0"/>
          <a:stretch/>
        </p:blipFill>
        <p:spPr>
          <a:xfrm>
            <a:off x="9619105" y="1017685"/>
            <a:ext cx="342900" cy="342900"/>
          </a:xfrm>
          <a:prstGeom prst="rect">
            <a:avLst/>
          </a:prstGeom>
          <a:noFill/>
          <a:ln>
            <a:noFill/>
          </a:ln>
        </p:spPr>
      </p:pic>
      <p:pic>
        <p:nvPicPr>
          <p:cNvPr id="872" name="Google Shape;872;p64"/>
          <p:cNvPicPr preferRelativeResize="0"/>
          <p:nvPr/>
        </p:nvPicPr>
        <p:blipFill rotWithShape="1">
          <a:blip r:embed="rId24">
            <a:alphaModFix/>
          </a:blip>
          <a:srcRect b="0" l="0" r="0" t="0"/>
          <a:stretch/>
        </p:blipFill>
        <p:spPr>
          <a:xfrm>
            <a:off x="9503425" y="1693850"/>
            <a:ext cx="571500" cy="571500"/>
          </a:xfrm>
          <a:prstGeom prst="rect">
            <a:avLst/>
          </a:prstGeom>
          <a:noFill/>
          <a:ln>
            <a:noFill/>
          </a:ln>
        </p:spPr>
      </p:pic>
      <p:sp>
        <p:nvSpPr>
          <p:cNvPr id="873" name="Google Shape;873;p64"/>
          <p:cNvSpPr txBox="1"/>
          <p:nvPr/>
        </p:nvSpPr>
        <p:spPr>
          <a:xfrm>
            <a:off x="8935497" y="2272494"/>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EventBridge</a:t>
            </a:r>
            <a:endParaRPr sz="1100"/>
          </a:p>
        </p:txBody>
      </p:sp>
      <p:pic>
        <p:nvPicPr>
          <p:cNvPr id="874" name="Google Shape;874;p64"/>
          <p:cNvPicPr preferRelativeResize="0"/>
          <p:nvPr/>
        </p:nvPicPr>
        <p:blipFill rotWithShape="1">
          <a:blip r:embed="rId25">
            <a:alphaModFix/>
          </a:blip>
          <a:srcRect b="0" l="0" r="0" t="0"/>
          <a:stretch/>
        </p:blipFill>
        <p:spPr>
          <a:xfrm>
            <a:off x="9492181" y="2676756"/>
            <a:ext cx="571500" cy="571500"/>
          </a:xfrm>
          <a:prstGeom prst="rect">
            <a:avLst/>
          </a:prstGeom>
          <a:noFill/>
          <a:ln>
            <a:noFill/>
          </a:ln>
        </p:spPr>
      </p:pic>
      <p:sp>
        <p:nvSpPr>
          <p:cNvPr id="875" name="Google Shape;875;p64"/>
          <p:cNvSpPr txBox="1"/>
          <p:nvPr/>
        </p:nvSpPr>
        <p:spPr>
          <a:xfrm>
            <a:off x="8931397" y="3248256"/>
            <a:ext cx="170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161E2D"/>
                </a:solidFill>
                <a:latin typeface="Arial"/>
                <a:ea typeface="Arial"/>
                <a:cs typeface="Arial"/>
                <a:sym typeface="Arial"/>
              </a:rPr>
              <a:t>Amazon Simple Email </a:t>
            </a:r>
            <a:br>
              <a:rPr lang="ja" sz="900">
                <a:solidFill>
                  <a:srgbClr val="161E2D"/>
                </a:solidFill>
                <a:latin typeface="Arial"/>
                <a:ea typeface="Arial"/>
                <a:cs typeface="Arial"/>
                <a:sym typeface="Arial"/>
              </a:rPr>
            </a:br>
            <a:r>
              <a:rPr lang="ja" sz="900">
                <a:solidFill>
                  <a:srgbClr val="161E2D"/>
                </a:solidFill>
                <a:latin typeface="Arial"/>
                <a:ea typeface="Arial"/>
                <a:cs typeface="Arial"/>
                <a:sym typeface="Arial"/>
              </a:rPr>
              <a:t>Service (Amazon SES)</a:t>
            </a:r>
            <a:endParaRPr sz="1100"/>
          </a:p>
        </p:txBody>
      </p:sp>
      <p:pic>
        <p:nvPicPr>
          <p:cNvPr id="876" name="Google Shape;876;p64"/>
          <p:cNvPicPr preferRelativeResize="0"/>
          <p:nvPr/>
        </p:nvPicPr>
        <p:blipFill rotWithShape="1">
          <a:blip r:embed="rId26">
            <a:alphaModFix/>
          </a:blip>
          <a:srcRect b="0" l="0" r="0" t="0"/>
          <a:stretch/>
        </p:blipFill>
        <p:spPr>
          <a:xfrm>
            <a:off x="9511916" y="3696341"/>
            <a:ext cx="571500" cy="571500"/>
          </a:xfrm>
          <a:prstGeom prst="rect">
            <a:avLst/>
          </a:prstGeom>
          <a:noFill/>
          <a:ln>
            <a:noFill/>
          </a:ln>
        </p:spPr>
      </p:pic>
      <p:sp>
        <p:nvSpPr>
          <p:cNvPr id="877" name="Google Shape;877;p64"/>
          <p:cNvSpPr txBox="1"/>
          <p:nvPr/>
        </p:nvSpPr>
        <p:spPr>
          <a:xfrm>
            <a:off x="8935654" y="4269031"/>
            <a:ext cx="17013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Simple Notification Service (Amazon SNS)</a:t>
            </a:r>
            <a:endParaRPr sz="1100"/>
          </a:p>
        </p:txBody>
      </p:sp>
      <p:sp>
        <p:nvSpPr>
          <p:cNvPr id="878" name="Google Shape;878;p64"/>
          <p:cNvSpPr txBox="1"/>
          <p:nvPr/>
        </p:nvSpPr>
        <p:spPr>
          <a:xfrm>
            <a:off x="2656070" y="1394700"/>
            <a:ext cx="9261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AWS Network Firewall</a:t>
            </a:r>
            <a:endParaRPr sz="800"/>
          </a:p>
        </p:txBody>
      </p:sp>
      <p:pic>
        <p:nvPicPr>
          <p:cNvPr id="879" name="Google Shape;879;p64"/>
          <p:cNvPicPr preferRelativeResize="0"/>
          <p:nvPr/>
        </p:nvPicPr>
        <p:blipFill rotWithShape="1">
          <a:blip r:embed="rId27">
            <a:alphaModFix/>
          </a:blip>
          <a:srcRect b="0" l="0" r="0" t="0"/>
          <a:stretch/>
        </p:blipFill>
        <p:spPr>
          <a:xfrm>
            <a:off x="2482097" y="1388950"/>
            <a:ext cx="223475" cy="210634"/>
          </a:xfrm>
          <a:prstGeom prst="rect">
            <a:avLst/>
          </a:prstGeom>
          <a:noFill/>
          <a:ln>
            <a:noFill/>
          </a:ln>
        </p:spPr>
      </p:pic>
      <p:pic>
        <p:nvPicPr>
          <p:cNvPr id="880" name="Google Shape;880;p64"/>
          <p:cNvPicPr preferRelativeResize="0"/>
          <p:nvPr/>
        </p:nvPicPr>
        <p:blipFill rotWithShape="1">
          <a:blip r:embed="rId28">
            <a:alphaModFix/>
          </a:blip>
          <a:srcRect b="0" l="0" r="0" t="0"/>
          <a:stretch/>
        </p:blipFill>
        <p:spPr>
          <a:xfrm>
            <a:off x="1663788" y="1726075"/>
            <a:ext cx="281475" cy="281475"/>
          </a:xfrm>
          <a:prstGeom prst="rect">
            <a:avLst/>
          </a:prstGeom>
          <a:noFill/>
          <a:ln>
            <a:noFill/>
          </a:ln>
        </p:spPr>
      </p:pic>
      <p:sp>
        <p:nvSpPr>
          <p:cNvPr id="881" name="Google Shape;881;p64"/>
          <p:cNvSpPr txBox="1"/>
          <p:nvPr/>
        </p:nvSpPr>
        <p:spPr>
          <a:xfrm>
            <a:off x="1628275" y="2004050"/>
            <a:ext cx="3525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ACM</a:t>
            </a:r>
            <a:endParaRPr sz="900"/>
          </a:p>
        </p:txBody>
      </p:sp>
      <p:pic>
        <p:nvPicPr>
          <p:cNvPr id="882" name="Google Shape;882;p64"/>
          <p:cNvPicPr preferRelativeResize="0"/>
          <p:nvPr/>
        </p:nvPicPr>
        <p:blipFill rotWithShape="1">
          <a:blip r:embed="rId29">
            <a:alphaModFix/>
          </a:blip>
          <a:srcRect b="0" l="0" r="0" t="0"/>
          <a:stretch/>
        </p:blipFill>
        <p:spPr>
          <a:xfrm>
            <a:off x="1330799" y="1748845"/>
            <a:ext cx="270000" cy="270000"/>
          </a:xfrm>
          <a:prstGeom prst="rect">
            <a:avLst/>
          </a:prstGeom>
          <a:noFill/>
          <a:ln>
            <a:noFill/>
          </a:ln>
        </p:spPr>
      </p:pic>
      <p:sp>
        <p:nvSpPr>
          <p:cNvPr id="883" name="Google Shape;883;p64"/>
          <p:cNvSpPr txBox="1"/>
          <p:nvPr/>
        </p:nvSpPr>
        <p:spPr>
          <a:xfrm>
            <a:off x="1256804" y="1985500"/>
            <a:ext cx="520500" cy="177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700">
                <a:solidFill>
                  <a:srgbClr val="000000"/>
                </a:solidFill>
                <a:latin typeface="Arial"/>
                <a:ea typeface="Arial"/>
                <a:cs typeface="Arial"/>
                <a:sym typeface="Arial"/>
              </a:rPr>
              <a:t>KMS</a:t>
            </a:r>
            <a:endParaRPr sz="900"/>
          </a:p>
        </p:txBody>
      </p:sp>
      <p:pic>
        <p:nvPicPr>
          <p:cNvPr id="884" name="Google Shape;884;p64"/>
          <p:cNvPicPr preferRelativeResize="0"/>
          <p:nvPr/>
        </p:nvPicPr>
        <p:blipFill rotWithShape="1">
          <a:blip r:embed="rId30">
            <a:alphaModFix/>
          </a:blip>
          <a:srcRect b="0" l="0" r="0" t="0"/>
          <a:stretch/>
        </p:blipFill>
        <p:spPr>
          <a:xfrm>
            <a:off x="1804675" y="3216373"/>
            <a:ext cx="270000" cy="270000"/>
          </a:xfrm>
          <a:prstGeom prst="rect">
            <a:avLst/>
          </a:prstGeom>
          <a:noFill/>
          <a:ln>
            <a:noFill/>
          </a:ln>
        </p:spPr>
      </p:pic>
      <p:sp>
        <p:nvSpPr>
          <p:cNvPr id="885" name="Google Shape;885;p64"/>
          <p:cNvSpPr txBox="1"/>
          <p:nvPr/>
        </p:nvSpPr>
        <p:spPr>
          <a:xfrm>
            <a:off x="1635038" y="3438988"/>
            <a:ext cx="520500" cy="1770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CloudTrail</a:t>
            </a:r>
            <a:endParaRPr sz="700">
              <a:solidFill>
                <a:schemeClr val="dk1"/>
              </a:solidFill>
              <a:latin typeface="Meiryo"/>
              <a:ea typeface="Meiryo"/>
              <a:cs typeface="Meiryo"/>
              <a:sym typeface="Meiryo"/>
            </a:endParaRPr>
          </a:p>
        </p:txBody>
      </p:sp>
      <p:pic>
        <p:nvPicPr>
          <p:cNvPr id="886" name="Google Shape;886;p64"/>
          <p:cNvPicPr preferRelativeResize="0"/>
          <p:nvPr/>
        </p:nvPicPr>
        <p:blipFill rotWithShape="1">
          <a:blip r:embed="rId31">
            <a:alphaModFix/>
          </a:blip>
          <a:srcRect b="0" l="0" r="0" t="0"/>
          <a:stretch/>
        </p:blipFill>
        <p:spPr>
          <a:xfrm>
            <a:off x="1796236" y="3585061"/>
            <a:ext cx="251751" cy="251751"/>
          </a:xfrm>
          <a:prstGeom prst="rect">
            <a:avLst/>
          </a:prstGeom>
          <a:noFill/>
          <a:ln>
            <a:noFill/>
          </a:ln>
        </p:spPr>
      </p:pic>
      <p:pic>
        <p:nvPicPr>
          <p:cNvPr id="887" name="Google Shape;887;p64"/>
          <p:cNvPicPr preferRelativeResize="0"/>
          <p:nvPr/>
        </p:nvPicPr>
        <p:blipFill rotWithShape="1">
          <a:blip r:embed="rId32">
            <a:alphaModFix/>
          </a:blip>
          <a:srcRect b="0" l="0" r="0" t="0"/>
          <a:stretch/>
        </p:blipFill>
        <p:spPr>
          <a:xfrm>
            <a:off x="1796236" y="4052522"/>
            <a:ext cx="251751" cy="273428"/>
          </a:xfrm>
          <a:prstGeom prst="rect">
            <a:avLst/>
          </a:prstGeom>
          <a:noFill/>
          <a:ln>
            <a:noFill/>
          </a:ln>
        </p:spPr>
      </p:pic>
      <p:sp>
        <p:nvSpPr>
          <p:cNvPr id="888" name="Google Shape;888;p64"/>
          <p:cNvSpPr txBox="1"/>
          <p:nvPr/>
        </p:nvSpPr>
        <p:spPr>
          <a:xfrm>
            <a:off x="1755934" y="4324163"/>
            <a:ext cx="270000" cy="1770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SNS</a:t>
            </a:r>
            <a:endParaRPr sz="700">
              <a:solidFill>
                <a:schemeClr val="dk1"/>
              </a:solidFill>
              <a:latin typeface="Meiryo"/>
              <a:ea typeface="Meiryo"/>
              <a:cs typeface="Meiryo"/>
              <a:sym typeface="Meiryo"/>
            </a:endParaRPr>
          </a:p>
        </p:txBody>
      </p:sp>
      <p:cxnSp>
        <p:nvCxnSpPr>
          <p:cNvPr id="889" name="Google Shape;889;p64"/>
          <p:cNvCxnSpPr>
            <a:stCxn id="887" idx="0"/>
            <a:endCxn id="886" idx="2"/>
          </p:cNvCxnSpPr>
          <p:nvPr/>
        </p:nvCxnSpPr>
        <p:spPr>
          <a:xfrm rot="10800000">
            <a:off x="1922112" y="3836822"/>
            <a:ext cx="0" cy="215700"/>
          </a:xfrm>
          <a:prstGeom prst="straightConnector1">
            <a:avLst/>
          </a:prstGeom>
          <a:noFill/>
          <a:ln cap="rnd" cmpd="sng" w="12700">
            <a:solidFill>
              <a:schemeClr val="dk1"/>
            </a:solidFill>
            <a:prstDash val="solid"/>
            <a:round/>
            <a:headEnd len="med" w="med" type="triangle"/>
            <a:tailEnd len="sm" w="sm" type="none"/>
          </a:ln>
        </p:spPr>
      </p:cxnSp>
      <p:sp>
        <p:nvSpPr>
          <p:cNvPr id="890" name="Google Shape;890;p64"/>
          <p:cNvSpPr txBox="1"/>
          <p:nvPr/>
        </p:nvSpPr>
        <p:spPr>
          <a:xfrm>
            <a:off x="1625325" y="3872738"/>
            <a:ext cx="574800" cy="177000"/>
          </a:xfrm>
          <a:prstGeom prst="rect">
            <a:avLst/>
          </a:prstGeom>
          <a:solidFill>
            <a:schemeClr val="lt1"/>
          </a:solid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GuardDuty</a:t>
            </a:r>
            <a:endParaRPr sz="700">
              <a:solidFill>
                <a:schemeClr val="dk1"/>
              </a:solidFill>
              <a:latin typeface="Meiryo"/>
              <a:ea typeface="Meiryo"/>
              <a:cs typeface="Meiryo"/>
              <a:sym typeface="Meiryo"/>
            </a:endParaRPr>
          </a:p>
        </p:txBody>
      </p:sp>
      <p:sp>
        <p:nvSpPr>
          <p:cNvPr id="891" name="Google Shape;891;p64"/>
          <p:cNvSpPr txBox="1"/>
          <p:nvPr/>
        </p:nvSpPr>
        <p:spPr>
          <a:xfrm>
            <a:off x="1204925" y="4205275"/>
            <a:ext cx="5949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メール通知</a:t>
            </a:r>
            <a:endParaRPr sz="1100"/>
          </a:p>
        </p:txBody>
      </p:sp>
      <p:pic>
        <p:nvPicPr>
          <p:cNvPr id="892" name="Google Shape;892;p64"/>
          <p:cNvPicPr preferRelativeResize="0"/>
          <p:nvPr/>
        </p:nvPicPr>
        <p:blipFill rotWithShape="1">
          <a:blip r:embed="rId33">
            <a:alphaModFix/>
          </a:blip>
          <a:srcRect b="0" l="0" r="0" t="0"/>
          <a:stretch/>
        </p:blipFill>
        <p:spPr>
          <a:xfrm>
            <a:off x="2503701" y="1662011"/>
            <a:ext cx="184725" cy="188049"/>
          </a:xfrm>
          <a:prstGeom prst="rect">
            <a:avLst/>
          </a:prstGeom>
          <a:noFill/>
          <a:ln>
            <a:noFill/>
          </a:ln>
        </p:spPr>
      </p:pic>
      <p:sp>
        <p:nvSpPr>
          <p:cNvPr id="893" name="Google Shape;893;p64"/>
          <p:cNvSpPr txBox="1"/>
          <p:nvPr/>
        </p:nvSpPr>
        <p:spPr>
          <a:xfrm>
            <a:off x="2644974" y="1694112"/>
            <a:ext cx="5592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AWS Shield</a:t>
            </a:r>
            <a:endParaRPr sz="800"/>
          </a:p>
        </p:txBody>
      </p:sp>
      <p:pic>
        <p:nvPicPr>
          <p:cNvPr id="894" name="Google Shape;894;p64"/>
          <p:cNvPicPr preferRelativeResize="0"/>
          <p:nvPr/>
        </p:nvPicPr>
        <p:blipFill rotWithShape="1">
          <a:blip r:embed="rId11">
            <a:alphaModFix/>
          </a:blip>
          <a:srcRect b="0" l="0" r="0" t="0"/>
          <a:stretch/>
        </p:blipFill>
        <p:spPr>
          <a:xfrm>
            <a:off x="8117413" y="3006150"/>
            <a:ext cx="270000" cy="270000"/>
          </a:xfrm>
          <a:prstGeom prst="rect">
            <a:avLst/>
          </a:prstGeom>
          <a:noFill/>
          <a:ln>
            <a:noFill/>
          </a:ln>
        </p:spPr>
      </p:pic>
      <p:sp>
        <p:nvSpPr>
          <p:cNvPr id="895" name="Google Shape;895;p64"/>
          <p:cNvSpPr txBox="1"/>
          <p:nvPr/>
        </p:nvSpPr>
        <p:spPr>
          <a:xfrm>
            <a:off x="7941290" y="3270890"/>
            <a:ext cx="603900" cy="361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br>
              <a:rPr lang="ja" sz="700">
                <a:solidFill>
                  <a:srgbClr val="000000"/>
                </a:solidFill>
                <a:latin typeface="Arial"/>
                <a:ea typeface="Arial"/>
                <a:cs typeface="Arial"/>
                <a:sym typeface="Arial"/>
              </a:rPr>
            </a:br>
            <a:r>
              <a:rPr lang="ja" sz="600">
                <a:solidFill>
                  <a:srgbClr val="000000"/>
                </a:solidFill>
                <a:latin typeface="Arial"/>
                <a:ea typeface="Arial"/>
                <a:cs typeface="Arial"/>
                <a:sym typeface="Arial"/>
              </a:rPr>
              <a:t>(</a:t>
            </a:r>
            <a:r>
              <a:rPr lang="ja" sz="600"/>
              <a:t>身分証明書画像</a:t>
            </a:r>
            <a:r>
              <a:rPr lang="ja" sz="600">
                <a:solidFill>
                  <a:srgbClr val="000000"/>
                </a:solidFill>
                <a:latin typeface="Arial"/>
                <a:ea typeface="Arial"/>
                <a:cs typeface="Arial"/>
                <a:sym typeface="Arial"/>
              </a:rPr>
              <a:t>)</a:t>
            </a:r>
            <a:endParaRPr sz="600">
              <a:solidFill>
                <a:srgbClr val="000000"/>
              </a:solidFill>
              <a:latin typeface="Arial"/>
              <a:ea typeface="Arial"/>
              <a:cs typeface="Arial"/>
              <a:sym typeface="Arial"/>
            </a:endParaRPr>
          </a:p>
        </p:txBody>
      </p:sp>
      <p:sp>
        <p:nvSpPr>
          <p:cNvPr id="896" name="Google Shape;896;p64"/>
          <p:cNvSpPr txBox="1"/>
          <p:nvPr/>
        </p:nvSpPr>
        <p:spPr>
          <a:xfrm>
            <a:off x="4641575" y="2784925"/>
            <a:ext cx="1407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ja" sz="600"/>
              <a:t>資産管理アプリケーション</a:t>
            </a:r>
            <a:endParaRPr sz="600"/>
          </a:p>
          <a:p>
            <a:pPr indent="0" lvl="0" marL="0" marR="0" rtl="0" algn="l">
              <a:spcBef>
                <a:spcPts val="0"/>
              </a:spcBef>
              <a:spcAft>
                <a:spcPts val="0"/>
              </a:spcAft>
              <a:buNone/>
            </a:pPr>
            <a:r>
              <a:rPr lang="ja" sz="600"/>
              <a:t>利用者登録/ログイン</a:t>
            </a:r>
            <a:endParaRPr sz="600"/>
          </a:p>
        </p:txBody>
      </p:sp>
      <p:sp>
        <p:nvSpPr>
          <p:cNvPr id="897" name="Google Shape;897;p64"/>
          <p:cNvSpPr txBox="1"/>
          <p:nvPr/>
        </p:nvSpPr>
        <p:spPr>
          <a:xfrm>
            <a:off x="7988875" y="2819325"/>
            <a:ext cx="8286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500"/>
              <a:t>身分証明書画像保存権限付与機能</a:t>
            </a:r>
            <a:endParaRPr sz="1000"/>
          </a:p>
        </p:txBody>
      </p:sp>
      <p:pic>
        <p:nvPicPr>
          <p:cNvPr id="898" name="Google Shape;898;p64"/>
          <p:cNvPicPr preferRelativeResize="0"/>
          <p:nvPr/>
        </p:nvPicPr>
        <p:blipFill rotWithShape="1">
          <a:blip r:embed="rId25">
            <a:alphaModFix/>
          </a:blip>
          <a:srcRect b="0" l="0" r="0" t="0"/>
          <a:stretch/>
        </p:blipFill>
        <p:spPr>
          <a:xfrm>
            <a:off x="2410074" y="2617701"/>
            <a:ext cx="254250" cy="254250"/>
          </a:xfrm>
          <a:prstGeom prst="rect">
            <a:avLst/>
          </a:prstGeom>
          <a:noFill/>
          <a:ln>
            <a:noFill/>
          </a:ln>
        </p:spPr>
      </p:pic>
      <p:sp>
        <p:nvSpPr>
          <p:cNvPr id="899" name="Google Shape;899;p64"/>
          <p:cNvSpPr txBox="1"/>
          <p:nvPr/>
        </p:nvSpPr>
        <p:spPr>
          <a:xfrm>
            <a:off x="2381875" y="2827488"/>
            <a:ext cx="460800" cy="177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700">
                <a:solidFill>
                  <a:srgbClr val="161E2D"/>
                </a:solidFill>
                <a:latin typeface="Arial"/>
                <a:ea typeface="Arial"/>
                <a:cs typeface="Arial"/>
                <a:sym typeface="Arial"/>
              </a:rPr>
              <a:t>SES</a:t>
            </a:r>
            <a:endParaRPr sz="900"/>
          </a:p>
        </p:txBody>
      </p:sp>
      <p:cxnSp>
        <p:nvCxnSpPr>
          <p:cNvPr id="900" name="Google Shape;900;p64"/>
          <p:cNvCxnSpPr>
            <a:stCxn id="898" idx="0"/>
            <a:endCxn id="797" idx="2"/>
          </p:cNvCxnSpPr>
          <p:nvPr/>
        </p:nvCxnSpPr>
        <p:spPr>
          <a:xfrm flipH="1" rot="5400000">
            <a:off x="1223499" y="1304001"/>
            <a:ext cx="802200" cy="1825200"/>
          </a:xfrm>
          <a:prstGeom prst="bentConnector3">
            <a:avLst>
              <a:gd fmla="val 49998" name="adj1"/>
            </a:avLst>
          </a:prstGeom>
          <a:noFill/>
          <a:ln cap="flat" cmpd="sng" w="9525">
            <a:solidFill>
              <a:schemeClr val="dk2"/>
            </a:solidFill>
            <a:prstDash val="solid"/>
            <a:round/>
            <a:headEnd len="med" w="med" type="none"/>
            <a:tailEnd len="med" w="med" type="triangle"/>
          </a:ln>
        </p:spPr>
      </p:cxnSp>
      <p:pic>
        <p:nvPicPr>
          <p:cNvPr id="901" name="Google Shape;901;p64"/>
          <p:cNvPicPr preferRelativeResize="0"/>
          <p:nvPr/>
        </p:nvPicPr>
        <p:blipFill rotWithShape="1">
          <a:blip r:embed="rId26">
            <a:alphaModFix/>
          </a:blip>
          <a:srcRect b="0" l="0" r="0" t="0"/>
          <a:stretch/>
        </p:blipFill>
        <p:spPr>
          <a:xfrm>
            <a:off x="2408574" y="3023987"/>
            <a:ext cx="311082" cy="316510"/>
          </a:xfrm>
          <a:prstGeom prst="rect">
            <a:avLst/>
          </a:prstGeom>
          <a:noFill/>
          <a:ln>
            <a:noFill/>
          </a:ln>
        </p:spPr>
      </p:pic>
      <p:sp>
        <p:nvSpPr>
          <p:cNvPr id="902" name="Google Shape;902;p64"/>
          <p:cNvSpPr txBox="1"/>
          <p:nvPr/>
        </p:nvSpPr>
        <p:spPr>
          <a:xfrm>
            <a:off x="2094900" y="3417357"/>
            <a:ext cx="9261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SNS</a:t>
            </a:r>
            <a:endParaRPr sz="900"/>
          </a:p>
        </p:txBody>
      </p:sp>
      <p:cxnSp>
        <p:nvCxnSpPr>
          <p:cNvPr id="903" name="Google Shape;903;p64"/>
          <p:cNvCxnSpPr>
            <a:stCxn id="835" idx="1"/>
            <a:endCxn id="901" idx="3"/>
          </p:cNvCxnSpPr>
          <p:nvPr/>
        </p:nvCxnSpPr>
        <p:spPr>
          <a:xfrm flipH="1">
            <a:off x="2719625" y="2797954"/>
            <a:ext cx="508500" cy="384300"/>
          </a:xfrm>
          <a:prstGeom prst="bentConnector3">
            <a:avLst>
              <a:gd fmla="val 49997" name="adj1"/>
            </a:avLst>
          </a:prstGeom>
          <a:noFill/>
          <a:ln cap="flat" cmpd="sng" w="9525">
            <a:solidFill>
              <a:schemeClr val="dk2"/>
            </a:solidFill>
            <a:prstDash val="solid"/>
            <a:round/>
            <a:headEnd len="med" w="med" type="none"/>
            <a:tailEnd len="med" w="med" type="triangle"/>
          </a:ln>
        </p:spPr>
      </p:cxnSp>
      <p:cxnSp>
        <p:nvCxnSpPr>
          <p:cNvPr id="904" name="Google Shape;904;p64"/>
          <p:cNvCxnSpPr>
            <a:stCxn id="901" idx="1"/>
            <a:endCxn id="856" idx="2"/>
          </p:cNvCxnSpPr>
          <p:nvPr/>
        </p:nvCxnSpPr>
        <p:spPr>
          <a:xfrm rot="10800000">
            <a:off x="711774" y="2637142"/>
            <a:ext cx="1696800" cy="545100"/>
          </a:xfrm>
          <a:prstGeom prst="bentConnector2">
            <a:avLst/>
          </a:prstGeom>
          <a:noFill/>
          <a:ln cap="flat" cmpd="sng" w="9525">
            <a:solidFill>
              <a:schemeClr val="dk2"/>
            </a:solidFill>
            <a:prstDash val="solid"/>
            <a:round/>
            <a:headEnd len="med" w="med" type="none"/>
            <a:tailEnd len="med" w="med" type="triangle"/>
          </a:ln>
        </p:spPr>
      </p:cxnSp>
      <p:pic>
        <p:nvPicPr>
          <p:cNvPr id="905" name="Google Shape;905;p64"/>
          <p:cNvPicPr preferRelativeResize="0"/>
          <p:nvPr/>
        </p:nvPicPr>
        <p:blipFill rotWithShape="1">
          <a:blip r:embed="rId34">
            <a:alphaModFix/>
          </a:blip>
          <a:srcRect b="0" l="0" r="0" t="0"/>
          <a:stretch/>
        </p:blipFill>
        <p:spPr>
          <a:xfrm>
            <a:off x="-2870175" y="1279576"/>
            <a:ext cx="300000" cy="300000"/>
          </a:xfrm>
          <a:prstGeom prst="rect">
            <a:avLst/>
          </a:prstGeom>
          <a:noFill/>
          <a:ln>
            <a:noFill/>
          </a:ln>
        </p:spPr>
      </p:pic>
      <p:sp>
        <p:nvSpPr>
          <p:cNvPr id="906" name="Google Shape;906;p64"/>
          <p:cNvSpPr txBox="1"/>
          <p:nvPr/>
        </p:nvSpPr>
        <p:spPr>
          <a:xfrm>
            <a:off x="-2974426" y="1554675"/>
            <a:ext cx="5085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Systems</a:t>
            </a:r>
            <a:endParaRPr sz="600">
              <a:solidFill>
                <a:srgbClr val="000000"/>
              </a:solidFill>
              <a:latin typeface="Arial"/>
              <a:ea typeface="Arial"/>
              <a:cs typeface="Arial"/>
              <a:sym typeface="Arial"/>
            </a:endParaRPr>
          </a:p>
          <a:p>
            <a:pPr indent="0" lvl="0" marL="0" marR="0" rtl="0" algn="ctr">
              <a:spcBef>
                <a:spcPts val="0"/>
              </a:spcBef>
              <a:spcAft>
                <a:spcPts val="0"/>
              </a:spcAft>
              <a:buNone/>
            </a:pPr>
            <a:r>
              <a:rPr lang="ja" sz="600">
                <a:solidFill>
                  <a:srgbClr val="000000"/>
                </a:solidFill>
                <a:latin typeface="Arial"/>
                <a:ea typeface="Arial"/>
                <a:cs typeface="Arial"/>
                <a:sym typeface="Arial"/>
              </a:rPr>
              <a:t>Manager</a:t>
            </a:r>
            <a:endParaRPr sz="800"/>
          </a:p>
        </p:txBody>
      </p:sp>
      <p:sp>
        <p:nvSpPr>
          <p:cNvPr id="907" name="Google Shape;907;p64"/>
          <p:cNvSpPr txBox="1"/>
          <p:nvPr/>
        </p:nvSpPr>
        <p:spPr>
          <a:xfrm>
            <a:off x="1303225" y="3910113"/>
            <a:ext cx="4608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500">
                <a:solidFill>
                  <a:srgbClr val="000000"/>
                </a:solidFill>
                <a:latin typeface="Arial"/>
                <a:ea typeface="Arial"/>
                <a:cs typeface="Arial"/>
                <a:sym typeface="Arial"/>
              </a:rPr>
              <a:t>Patch</a:t>
            </a:r>
            <a:endParaRPr sz="500"/>
          </a:p>
          <a:p>
            <a:pPr indent="0" lvl="0" marL="0" marR="0" rtl="0" algn="ctr">
              <a:spcBef>
                <a:spcPts val="0"/>
              </a:spcBef>
              <a:spcAft>
                <a:spcPts val="0"/>
              </a:spcAft>
              <a:buNone/>
            </a:pPr>
            <a:r>
              <a:rPr lang="ja" sz="500">
                <a:solidFill>
                  <a:srgbClr val="000000"/>
                </a:solidFill>
                <a:latin typeface="Arial"/>
                <a:ea typeface="Arial"/>
                <a:cs typeface="Arial"/>
                <a:sym typeface="Arial"/>
              </a:rPr>
              <a:t>Manager</a:t>
            </a:r>
            <a:endParaRPr sz="800"/>
          </a:p>
        </p:txBody>
      </p:sp>
      <p:pic>
        <p:nvPicPr>
          <p:cNvPr id="908" name="Google Shape;908;p64"/>
          <p:cNvPicPr preferRelativeResize="0"/>
          <p:nvPr/>
        </p:nvPicPr>
        <p:blipFill rotWithShape="1">
          <a:blip r:embed="rId35">
            <a:alphaModFix/>
          </a:blip>
          <a:srcRect b="0" l="0" r="0" t="0"/>
          <a:stretch/>
        </p:blipFill>
        <p:spPr>
          <a:xfrm>
            <a:off x="1408400" y="3677825"/>
            <a:ext cx="254250" cy="254250"/>
          </a:xfrm>
          <a:prstGeom prst="rect">
            <a:avLst/>
          </a:prstGeom>
          <a:noFill/>
          <a:ln>
            <a:noFill/>
          </a:ln>
        </p:spPr>
      </p:pic>
      <p:cxnSp>
        <p:nvCxnSpPr>
          <p:cNvPr id="909" name="Google Shape;909;p64"/>
          <p:cNvCxnSpPr>
            <a:stCxn id="835" idx="1"/>
            <a:endCxn id="898" idx="3"/>
          </p:cNvCxnSpPr>
          <p:nvPr/>
        </p:nvCxnSpPr>
        <p:spPr>
          <a:xfrm rot="10800000">
            <a:off x="2664425" y="2744854"/>
            <a:ext cx="563700" cy="53100"/>
          </a:xfrm>
          <a:prstGeom prst="bentConnector3">
            <a:avLst>
              <a:gd fmla="val 50009" name="adj1"/>
            </a:avLst>
          </a:prstGeom>
          <a:noFill/>
          <a:ln cap="flat" cmpd="sng" w="9525">
            <a:solidFill>
              <a:schemeClr val="dk2"/>
            </a:solidFill>
            <a:prstDash val="solid"/>
            <a:round/>
            <a:headEnd len="med" w="med" type="none"/>
            <a:tailEnd len="med" w="med" type="triangle"/>
          </a:ln>
        </p:spPr>
      </p:cxnSp>
      <p:cxnSp>
        <p:nvCxnSpPr>
          <p:cNvPr id="910" name="Google Shape;910;p64"/>
          <p:cNvCxnSpPr>
            <a:stCxn id="797" idx="1"/>
            <a:endCxn id="894" idx="1"/>
          </p:cNvCxnSpPr>
          <p:nvPr/>
        </p:nvCxnSpPr>
        <p:spPr>
          <a:xfrm>
            <a:off x="888065" y="1639320"/>
            <a:ext cx="7229400" cy="15018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911" name="Google Shape;911;p64"/>
          <p:cNvSpPr/>
          <p:nvPr/>
        </p:nvSpPr>
        <p:spPr>
          <a:xfrm>
            <a:off x="3228125" y="3094175"/>
            <a:ext cx="4152000" cy="3000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912" name="Google Shape;912;p64"/>
          <p:cNvPicPr preferRelativeResize="0"/>
          <p:nvPr/>
        </p:nvPicPr>
        <p:blipFill rotWithShape="1">
          <a:blip r:embed="rId14">
            <a:alphaModFix/>
          </a:blip>
          <a:srcRect b="0" l="0" r="0" t="0"/>
          <a:stretch/>
        </p:blipFill>
        <p:spPr>
          <a:xfrm>
            <a:off x="3228125" y="3086597"/>
            <a:ext cx="184714" cy="184714"/>
          </a:xfrm>
          <a:prstGeom prst="rect">
            <a:avLst/>
          </a:prstGeom>
          <a:noFill/>
          <a:ln>
            <a:noFill/>
          </a:ln>
        </p:spPr>
      </p:pic>
      <p:pic>
        <p:nvPicPr>
          <p:cNvPr id="913" name="Google Shape;913;p64"/>
          <p:cNvPicPr preferRelativeResize="0"/>
          <p:nvPr/>
        </p:nvPicPr>
        <p:blipFill rotWithShape="1">
          <a:blip r:embed="rId15">
            <a:alphaModFix/>
          </a:blip>
          <a:srcRect b="0" l="0" r="0" t="0"/>
          <a:stretch/>
        </p:blipFill>
        <p:spPr>
          <a:xfrm>
            <a:off x="3813594" y="3105018"/>
            <a:ext cx="270000" cy="270000"/>
          </a:xfrm>
          <a:prstGeom prst="rect">
            <a:avLst/>
          </a:prstGeom>
          <a:noFill/>
          <a:ln>
            <a:noFill/>
          </a:ln>
        </p:spPr>
      </p:pic>
      <p:pic>
        <p:nvPicPr>
          <p:cNvPr id="914" name="Google Shape;914;p64"/>
          <p:cNvPicPr preferRelativeResize="0"/>
          <p:nvPr/>
        </p:nvPicPr>
        <p:blipFill rotWithShape="1">
          <a:blip r:embed="rId15">
            <a:alphaModFix/>
          </a:blip>
          <a:srcRect b="0" l="0" r="0" t="0"/>
          <a:stretch/>
        </p:blipFill>
        <p:spPr>
          <a:xfrm>
            <a:off x="6569698" y="3105018"/>
            <a:ext cx="270000" cy="270000"/>
          </a:xfrm>
          <a:prstGeom prst="rect">
            <a:avLst/>
          </a:prstGeom>
          <a:noFill/>
          <a:ln>
            <a:noFill/>
          </a:ln>
        </p:spPr>
      </p:pic>
      <p:pic>
        <p:nvPicPr>
          <p:cNvPr id="915" name="Google Shape;915;p64"/>
          <p:cNvPicPr preferRelativeResize="0"/>
          <p:nvPr/>
        </p:nvPicPr>
        <p:blipFill rotWithShape="1">
          <a:blip r:embed="rId15">
            <a:alphaModFix/>
          </a:blip>
          <a:srcRect b="0" l="0" r="0" t="0"/>
          <a:stretch/>
        </p:blipFill>
        <p:spPr>
          <a:xfrm>
            <a:off x="4302000" y="3102523"/>
            <a:ext cx="270000" cy="270000"/>
          </a:xfrm>
          <a:prstGeom prst="rect">
            <a:avLst/>
          </a:prstGeom>
          <a:noFill/>
          <a:ln>
            <a:noFill/>
          </a:ln>
        </p:spPr>
      </p:pic>
      <p:pic>
        <p:nvPicPr>
          <p:cNvPr id="916" name="Google Shape;916;p64"/>
          <p:cNvPicPr preferRelativeResize="0"/>
          <p:nvPr/>
        </p:nvPicPr>
        <p:blipFill rotWithShape="1">
          <a:blip r:embed="rId15">
            <a:alphaModFix/>
          </a:blip>
          <a:srcRect b="0" l="0" r="0" t="0"/>
          <a:stretch/>
        </p:blipFill>
        <p:spPr>
          <a:xfrm>
            <a:off x="6048635" y="3107370"/>
            <a:ext cx="270000" cy="270000"/>
          </a:xfrm>
          <a:prstGeom prst="rect">
            <a:avLst/>
          </a:prstGeom>
          <a:noFill/>
          <a:ln>
            <a:noFill/>
          </a:ln>
        </p:spPr>
      </p:pic>
      <p:sp>
        <p:nvSpPr>
          <p:cNvPr id="917" name="Google Shape;917;p64"/>
          <p:cNvSpPr txBox="1"/>
          <p:nvPr/>
        </p:nvSpPr>
        <p:spPr>
          <a:xfrm>
            <a:off x="4641575" y="3165925"/>
            <a:ext cx="1407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情報入力/ファイルアップロード</a:t>
            </a:r>
            <a:endParaRPr sz="600"/>
          </a:p>
          <a:p>
            <a:pPr indent="0" lvl="0" marL="0" marR="0" rtl="0" algn="l">
              <a:spcBef>
                <a:spcPts val="0"/>
              </a:spcBef>
              <a:spcAft>
                <a:spcPts val="0"/>
              </a:spcAft>
              <a:buNone/>
            </a:pPr>
            <a:r>
              <a:t/>
            </a:r>
            <a:endParaRPr sz="600"/>
          </a:p>
        </p:txBody>
      </p:sp>
      <p:cxnSp>
        <p:nvCxnSpPr>
          <p:cNvPr id="918" name="Google Shape;918;p64"/>
          <p:cNvCxnSpPr>
            <a:endCxn id="804" idx="1"/>
          </p:cNvCxnSpPr>
          <p:nvPr/>
        </p:nvCxnSpPr>
        <p:spPr>
          <a:xfrm flipH="1" rot="10800000">
            <a:off x="860559" y="1691222"/>
            <a:ext cx="1342800" cy="772500"/>
          </a:xfrm>
          <a:prstGeom prst="bentConnector3">
            <a:avLst>
              <a:gd fmla="val 28364" name="adj1"/>
            </a:avLst>
          </a:prstGeom>
          <a:noFill/>
          <a:ln cap="flat" cmpd="sng" w="9525">
            <a:solidFill>
              <a:schemeClr val="dk2"/>
            </a:solidFill>
            <a:prstDash val="solid"/>
            <a:round/>
            <a:headEnd len="med" w="med" type="none"/>
            <a:tailEnd len="med" w="med" type="triangle"/>
          </a:ln>
        </p:spPr>
      </p:cxnSp>
      <p:cxnSp>
        <p:nvCxnSpPr>
          <p:cNvPr id="919" name="Google Shape;919;p64"/>
          <p:cNvCxnSpPr/>
          <p:nvPr/>
        </p:nvCxnSpPr>
        <p:spPr>
          <a:xfrm flipH="1" rot="10800000">
            <a:off x="724609" y="3753250"/>
            <a:ext cx="1655400" cy="600000"/>
          </a:xfrm>
          <a:prstGeom prst="bentConnector3">
            <a:avLst>
              <a:gd fmla="val 92264" name="adj1"/>
            </a:avLst>
          </a:prstGeom>
          <a:noFill/>
          <a:ln cap="flat" cmpd="sng" w="9525">
            <a:solidFill>
              <a:schemeClr val="dk2"/>
            </a:solidFill>
            <a:prstDash val="solid"/>
            <a:round/>
            <a:headEnd len="med" w="med" type="none"/>
            <a:tailEnd len="med" w="med" type="triangle"/>
          </a:ln>
        </p:spPr>
      </p:cxnSp>
      <p:sp>
        <p:nvSpPr>
          <p:cNvPr id="920" name="Google Shape;920;p64"/>
          <p:cNvSpPr txBox="1"/>
          <p:nvPr/>
        </p:nvSpPr>
        <p:spPr>
          <a:xfrm>
            <a:off x="428627" y="1885200"/>
            <a:ext cx="7110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latin typeface="Arial"/>
                <a:ea typeface="Arial"/>
                <a:cs typeface="Arial"/>
                <a:sym typeface="Arial"/>
              </a:rPr>
              <a:t>一般ユーザー</a:t>
            </a:r>
            <a:endParaRPr sz="1100"/>
          </a:p>
        </p:txBody>
      </p:sp>
      <p:cxnSp>
        <p:nvCxnSpPr>
          <p:cNvPr id="921" name="Google Shape;921;p64"/>
          <p:cNvCxnSpPr/>
          <p:nvPr/>
        </p:nvCxnSpPr>
        <p:spPr>
          <a:xfrm>
            <a:off x="5456525" y="2265375"/>
            <a:ext cx="0" cy="828900"/>
          </a:xfrm>
          <a:prstGeom prst="straightConnector1">
            <a:avLst/>
          </a:prstGeom>
          <a:noFill/>
          <a:ln cap="rnd" cmpd="sng" w="12700">
            <a:solidFill>
              <a:schemeClr val="dk1"/>
            </a:solidFill>
            <a:prstDash val="solid"/>
            <a:round/>
            <a:headEnd len="sm" w="sm" type="none"/>
            <a:tailEnd len="med" w="med" type="triangle"/>
          </a:ln>
        </p:spPr>
      </p:cxnSp>
      <p:pic>
        <p:nvPicPr>
          <p:cNvPr id="922" name="Google Shape;922;p64"/>
          <p:cNvPicPr preferRelativeResize="0"/>
          <p:nvPr/>
        </p:nvPicPr>
        <p:blipFill rotWithShape="1">
          <a:blip r:embed="rId34">
            <a:alphaModFix/>
          </a:blip>
          <a:srcRect b="0" l="0" r="0" t="0"/>
          <a:stretch/>
        </p:blipFill>
        <p:spPr>
          <a:xfrm>
            <a:off x="1427025" y="3214575"/>
            <a:ext cx="270000" cy="270000"/>
          </a:xfrm>
          <a:prstGeom prst="rect">
            <a:avLst/>
          </a:prstGeom>
          <a:noFill/>
          <a:ln>
            <a:noFill/>
          </a:ln>
        </p:spPr>
      </p:pic>
      <p:sp>
        <p:nvSpPr>
          <p:cNvPr id="923" name="Google Shape;923;p64"/>
          <p:cNvSpPr txBox="1"/>
          <p:nvPr/>
        </p:nvSpPr>
        <p:spPr>
          <a:xfrm>
            <a:off x="1219606" y="3427150"/>
            <a:ext cx="5949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Systems</a:t>
            </a:r>
            <a:endParaRPr sz="600">
              <a:solidFill>
                <a:srgbClr val="000000"/>
              </a:solidFill>
              <a:latin typeface="Arial"/>
              <a:ea typeface="Arial"/>
              <a:cs typeface="Arial"/>
              <a:sym typeface="Arial"/>
            </a:endParaRPr>
          </a:p>
          <a:p>
            <a:pPr indent="0" lvl="0" marL="0" marR="0" rtl="0" algn="ctr">
              <a:spcBef>
                <a:spcPts val="0"/>
              </a:spcBef>
              <a:spcAft>
                <a:spcPts val="0"/>
              </a:spcAft>
              <a:buNone/>
            </a:pPr>
            <a:r>
              <a:rPr lang="ja" sz="600">
                <a:solidFill>
                  <a:srgbClr val="000000"/>
                </a:solidFill>
                <a:latin typeface="Arial"/>
                <a:ea typeface="Arial"/>
                <a:cs typeface="Arial"/>
                <a:sym typeface="Arial"/>
              </a:rPr>
              <a:t>Manager</a:t>
            </a:r>
            <a:endParaRPr sz="800"/>
          </a:p>
        </p:txBody>
      </p:sp>
      <p:cxnSp>
        <p:nvCxnSpPr>
          <p:cNvPr id="924" name="Google Shape;924;p64"/>
          <p:cNvCxnSpPr>
            <a:stCxn id="887" idx="1"/>
            <a:endCxn id="854" idx="2"/>
          </p:cNvCxnSpPr>
          <p:nvPr/>
        </p:nvCxnSpPr>
        <p:spPr>
          <a:xfrm rot="10800000">
            <a:off x="711736" y="4161036"/>
            <a:ext cx="1084500" cy="28200"/>
          </a:xfrm>
          <a:prstGeom prst="bentConnector2">
            <a:avLst/>
          </a:prstGeom>
          <a:noFill/>
          <a:ln cap="flat" cmpd="sng" w="9525">
            <a:solidFill>
              <a:schemeClr val="dk2"/>
            </a:solidFill>
            <a:prstDash val="solid"/>
            <a:round/>
            <a:headEnd len="med" w="med" type="none"/>
            <a:tailEnd len="med" w="med" type="none"/>
          </a:ln>
        </p:spPr>
      </p:cxnSp>
      <p:sp>
        <p:nvSpPr>
          <p:cNvPr id="925" name="Google Shape;925;p64"/>
          <p:cNvSpPr/>
          <p:nvPr/>
        </p:nvSpPr>
        <p:spPr>
          <a:xfrm>
            <a:off x="3153050" y="2655675"/>
            <a:ext cx="4302900" cy="3924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pic>
        <p:nvPicPr>
          <p:cNvPr id="926" name="Google Shape;926;p64"/>
          <p:cNvPicPr preferRelativeResize="0"/>
          <p:nvPr/>
        </p:nvPicPr>
        <p:blipFill rotWithShape="1">
          <a:blip r:embed="rId36">
            <a:alphaModFix/>
          </a:blip>
          <a:srcRect b="0" l="0" r="0" t="0"/>
          <a:stretch/>
        </p:blipFill>
        <p:spPr>
          <a:xfrm>
            <a:off x="1727534" y="2420700"/>
            <a:ext cx="281469" cy="313497"/>
          </a:xfrm>
          <a:prstGeom prst="rect">
            <a:avLst/>
          </a:prstGeom>
          <a:noFill/>
          <a:ln>
            <a:noFill/>
          </a:ln>
        </p:spPr>
      </p:pic>
      <p:sp>
        <p:nvSpPr>
          <p:cNvPr id="927" name="Google Shape;927;p64"/>
          <p:cNvSpPr txBox="1"/>
          <p:nvPr/>
        </p:nvSpPr>
        <p:spPr>
          <a:xfrm>
            <a:off x="1454275" y="2734197"/>
            <a:ext cx="8286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CloudWatch</a:t>
            </a:r>
            <a:endParaRPr sz="600">
              <a:solidFill>
                <a:srgbClr val="000000"/>
              </a:solidFill>
              <a:latin typeface="Arial"/>
              <a:ea typeface="Arial"/>
              <a:cs typeface="Arial"/>
              <a:sym typeface="Arial"/>
            </a:endParaRPr>
          </a:p>
          <a:p>
            <a:pPr indent="0" lvl="0" marL="0" marR="0" rtl="0" algn="ctr">
              <a:spcBef>
                <a:spcPts val="0"/>
              </a:spcBef>
              <a:spcAft>
                <a:spcPts val="0"/>
              </a:spcAft>
              <a:buNone/>
            </a:pPr>
            <a:r>
              <a:rPr lang="ja" sz="600"/>
              <a:t>クラウド料金</a:t>
            </a:r>
            <a:endParaRPr sz="600"/>
          </a:p>
          <a:p>
            <a:pPr indent="0" lvl="0" marL="0" marR="0" rtl="0" algn="ctr">
              <a:spcBef>
                <a:spcPts val="0"/>
              </a:spcBef>
              <a:spcAft>
                <a:spcPts val="0"/>
              </a:spcAft>
              <a:buNone/>
            </a:pPr>
            <a:r>
              <a:rPr lang="ja" sz="600"/>
              <a:t>超過アラート</a:t>
            </a:r>
            <a:endParaRPr sz="600"/>
          </a:p>
        </p:txBody>
      </p:sp>
      <p:sp>
        <p:nvSpPr>
          <p:cNvPr id="928" name="Google Shape;928;p64"/>
          <p:cNvSpPr/>
          <p:nvPr/>
        </p:nvSpPr>
        <p:spPr>
          <a:xfrm>
            <a:off x="3162763" y="3071025"/>
            <a:ext cx="4302900" cy="3924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929" name="Google Shape;929;p64"/>
          <p:cNvSpPr/>
          <p:nvPr/>
        </p:nvSpPr>
        <p:spPr>
          <a:xfrm>
            <a:off x="4509425" y="1841975"/>
            <a:ext cx="1407000" cy="4935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cxnSp>
        <p:nvCxnSpPr>
          <p:cNvPr id="930" name="Google Shape;930;p64"/>
          <p:cNvCxnSpPr>
            <a:stCxn id="926" idx="1"/>
            <a:endCxn id="856" idx="2"/>
          </p:cNvCxnSpPr>
          <p:nvPr/>
        </p:nvCxnSpPr>
        <p:spPr>
          <a:xfrm flipH="1">
            <a:off x="711734" y="2577448"/>
            <a:ext cx="1015800" cy="59700"/>
          </a:xfrm>
          <a:prstGeom prst="bentConnector4">
            <a:avLst>
              <a:gd fmla="val 41321" name="adj1"/>
              <a:gd fmla="val 498807" name="adj2"/>
            </a:avLst>
          </a:prstGeom>
          <a:noFill/>
          <a:ln cap="flat" cmpd="sng" w="9525">
            <a:solidFill>
              <a:schemeClr val="dk2"/>
            </a:solidFill>
            <a:prstDash val="solid"/>
            <a:round/>
            <a:headEnd len="med" w="med" type="none"/>
            <a:tailEnd len="med" w="med" type="triangle"/>
          </a:ln>
        </p:spPr>
      </p:cxnSp>
      <p:sp>
        <p:nvSpPr>
          <p:cNvPr id="931" name="Google Shape;931;p64"/>
          <p:cNvSpPr/>
          <p:nvPr/>
        </p:nvSpPr>
        <p:spPr>
          <a:xfrm>
            <a:off x="3434475" y="3643375"/>
            <a:ext cx="4127400" cy="5715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pic>
        <p:nvPicPr>
          <p:cNvPr id="932" name="Google Shape;932;p64"/>
          <p:cNvPicPr preferRelativeResize="0"/>
          <p:nvPr/>
        </p:nvPicPr>
        <p:blipFill rotWithShape="1">
          <a:blip r:embed="rId37">
            <a:alphaModFix/>
          </a:blip>
          <a:srcRect b="0" l="0" r="0" t="0"/>
          <a:stretch/>
        </p:blipFill>
        <p:spPr>
          <a:xfrm>
            <a:off x="2422672" y="3663825"/>
            <a:ext cx="251775" cy="251775"/>
          </a:xfrm>
          <a:prstGeom prst="rect">
            <a:avLst/>
          </a:prstGeom>
          <a:noFill/>
          <a:ln>
            <a:noFill/>
          </a:ln>
        </p:spPr>
      </p:pic>
      <p:sp>
        <p:nvSpPr>
          <p:cNvPr id="933" name="Google Shape;933;p64"/>
          <p:cNvSpPr txBox="1"/>
          <p:nvPr/>
        </p:nvSpPr>
        <p:spPr>
          <a:xfrm>
            <a:off x="2085513" y="3886557"/>
            <a:ext cx="9261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t>ECR</a:t>
            </a:r>
            <a:endParaRPr sz="900"/>
          </a:p>
        </p:txBody>
      </p:sp>
      <p:pic>
        <p:nvPicPr>
          <p:cNvPr id="934" name="Google Shape;934;p64"/>
          <p:cNvPicPr preferRelativeResize="0"/>
          <p:nvPr/>
        </p:nvPicPr>
        <p:blipFill rotWithShape="1">
          <a:blip r:embed="rId37">
            <a:alphaModFix/>
          </a:blip>
          <a:srcRect b="0" l="0" r="0" t="0"/>
          <a:stretch/>
        </p:blipFill>
        <p:spPr>
          <a:xfrm>
            <a:off x="2371634" y="3581550"/>
            <a:ext cx="251775" cy="251775"/>
          </a:xfrm>
          <a:prstGeom prst="rect">
            <a:avLst/>
          </a:prstGeom>
          <a:noFill/>
          <a:ln>
            <a:noFill/>
          </a:ln>
        </p:spPr>
      </p:pic>
      <p:sp>
        <p:nvSpPr>
          <p:cNvPr id="935" name="Google Shape;935;p64"/>
          <p:cNvSpPr txBox="1"/>
          <p:nvPr/>
        </p:nvSpPr>
        <p:spPr>
          <a:xfrm>
            <a:off x="5102713" y="2326038"/>
            <a:ext cx="20979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t>※業務担当者機能はALBにてURLで振り分け</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7"/>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要件・設計マトリックス</a:t>
            </a:r>
            <a:r>
              <a:rPr lang="ja"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235" name="Google Shape;235;p47"/>
          <p:cNvGraphicFramePr/>
          <p:nvPr/>
        </p:nvGraphicFramePr>
        <p:xfrm>
          <a:off x="180000" y="555752"/>
          <a:ext cx="3000000" cy="3000000"/>
        </p:xfrm>
        <a:graphic>
          <a:graphicData uri="http://schemas.openxmlformats.org/drawingml/2006/table">
            <a:tbl>
              <a:tblPr bandRow="1" firstRow="1">
                <a:noFill/>
                <a:tableStyleId>{A43BD8AF-DDBD-42C5-93DD-521E4AEEB222}</a:tableStyleId>
              </a:tblPr>
              <a:tblGrid>
                <a:gridCol w="601700"/>
                <a:gridCol w="711475"/>
                <a:gridCol w="2657175"/>
                <a:gridCol w="4813650"/>
              </a:tblGrid>
              <a:tr h="156300">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25175">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アプリケーションの基本機能</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WEBブラウザから利用するアプリ。利用者はアプリを通じて資産情報の参照・入力・保存と追加サービスへの申し込み機能が利用できる。</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開発環境でコンテナ構成が開発済み。アプリは可搬性を考慮したコンテナのため、DBはAmazonRDS利用を前提とする</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ECSでコンテナを実行する方法としてFargateを利用し、</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開発済みの</a:t>
                      </a:r>
                      <a:r>
                        <a:rPr lang="ja" sz="900">
                          <a:solidFill>
                            <a:schemeClr val="lt1"/>
                          </a:solidFill>
                          <a:latin typeface="Arial"/>
                          <a:ea typeface="Arial"/>
                          <a:cs typeface="Arial"/>
                          <a:sym typeface="Arial"/>
                        </a:rPr>
                        <a:t>利用者向けアプリケーションをコンテナ移行することで、利用者に資産情報の参照・入力・保存機能を提供。DBはAmazon Auroraを利用し、資産情報を保管。</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437625">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a:p>
                  </a:txBody>
                  <a:tcPr marT="45725" marB="45725" marR="91450" marL="91450" anchor="ctr"/>
                </a:tc>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ユーザ登録とログイン</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初回アクセス時は氏名メールアドレス生年月日などの情報とログインパスワードを登録。2回目以降はログイン画面でメールアドレスとパスワードを入力してアプリにアクセス。</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Congitoを利用し、認証機能を提供、ユーザ登録はFargateのアプリ内でを提供。登録されたユーザ情報はAuroraに利用者情報として保管。</a:t>
                      </a:r>
                      <a:endParaRPr sz="900">
                        <a:solidFill>
                          <a:schemeClr val="lt1"/>
                        </a:solidFill>
                        <a:latin typeface="Arial"/>
                        <a:ea typeface="Arial"/>
                        <a:cs typeface="Arial"/>
                        <a:sym typeface="Arial"/>
                      </a:endParaRPr>
                    </a:p>
                  </a:txBody>
                  <a:tcPr marT="45725" marB="45725" marR="91450" marL="91450" anchor="ctr"/>
                </a:tc>
              </a:tr>
              <a:tr h="812725">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追加サービスへの登録</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口座を持つ利用者が申請可能。システムに口座番号を登録し、身分証明書を画像としてアップロードして申請。申請・承認完了時、利用者のメールアドレスに通知。</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Fargate・</a:t>
                      </a:r>
                      <a:r>
                        <a:rPr lang="ja" sz="900">
                          <a:solidFill>
                            <a:schemeClr val="lt1"/>
                          </a:solidFill>
                          <a:latin typeface="Arial"/>
                          <a:ea typeface="Arial"/>
                          <a:cs typeface="Arial"/>
                          <a:sym typeface="Arial"/>
                        </a:rPr>
                        <a:t>S3・SNS・SESを利用し、追加サービスへの登録申請の機能を提供。</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Fargate内の利用者向けアプリケーションから身分証明書の画像がアップロードされた場合、S3に画像ファイルを保存する。またSNSを呼び出し業務担当者に通知、並びにSESで利用者のメールアドレスに通知、並びにRDS内の利用者情報(追加サービス利用権限)を”申請中”に更新しRDS内の利用者情報と関連付けをおこなう。業務担当者の承認完了後、SESで利用者にメールで通知。</a:t>
                      </a:r>
                      <a:endParaRPr sz="900">
                        <a:solidFill>
                          <a:schemeClr val="lt1"/>
                        </a:solidFill>
                        <a:latin typeface="Arial"/>
                        <a:ea typeface="Arial"/>
                        <a:cs typeface="Arial"/>
                        <a:sym typeface="Arial"/>
                      </a:endParaRPr>
                    </a:p>
                  </a:txBody>
                  <a:tcPr marT="45725" marB="45725" marR="91450" marL="91450" anchor="ctr">
                    <a:solidFill>
                      <a:srgbClr val="F2F2F2"/>
                    </a:solidFill>
                  </a:tcPr>
                </a:tc>
              </a:tr>
              <a:tr h="71895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社内向け管理者画面</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rgbClr val="000000"/>
                          </a:solidFill>
                          <a:latin typeface="Arial"/>
                          <a:ea typeface="Arial"/>
                          <a:cs typeface="Arial"/>
                          <a:sym typeface="Arial"/>
                        </a:rPr>
                        <a:t>業務担当者画面</a:t>
                      </a:r>
                      <a:endParaRPr sz="900">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rgbClr val="000000"/>
                          </a:solidFill>
                          <a:latin typeface="Arial"/>
                          <a:ea typeface="Arial"/>
                          <a:cs typeface="Arial"/>
                          <a:sym typeface="Arial"/>
                        </a:rPr>
                        <a:t>追加サービスの利用申請を業務担当に通知。承認にあたって利用者情報と身分証画像を確認。審査完了後追加サービス有効化済みユーザとして登録。</a:t>
                      </a:r>
                      <a:endParaRPr sz="900">
                        <a:solidFill>
                          <a:srgbClr val="000000"/>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追加サービスの利用申請の承認/否認機能はFargateアプリで提供。Fargate・SNSを利用して、追加サービスの利用申請時にSNSで業務担当者に通知し、承認時はRDS内の利用者情報(追加サービス利用権限)を”承認済”に更新、並びにSESで利用者にメール通知。</a:t>
                      </a:r>
                      <a:endParaRPr sz="900">
                        <a:solidFill>
                          <a:schemeClr val="lt1"/>
                        </a:solidFill>
                        <a:latin typeface="Arial"/>
                        <a:ea typeface="Arial"/>
                        <a:cs typeface="Arial"/>
                        <a:sym typeface="Arial"/>
                      </a:endParaRPr>
                    </a:p>
                  </a:txBody>
                  <a:tcPr marT="45725" marB="45725" marR="91450" marL="91450" anchor="ctr"/>
                </a:tc>
              </a:tr>
              <a:tr h="288425">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システムのURL</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rgbClr val="000000"/>
                          </a:solidFill>
                          <a:latin typeface="Arial"/>
                          <a:ea typeface="Arial"/>
                          <a:cs typeface="Arial"/>
                          <a:sym typeface="Arial"/>
                        </a:rPr>
                        <a:t>カスタムドメインを利用</a:t>
                      </a:r>
                      <a:endParaRPr b="0" sz="900" u="none" cap="none" strike="noStrike">
                        <a:solidFill>
                          <a:srgbClr val="000000"/>
                        </a:solidFill>
                        <a:latin typeface="Arial"/>
                        <a:ea typeface="Arial"/>
                        <a:cs typeface="Arial"/>
                        <a:sym typeface="Arial"/>
                      </a:endParaRPr>
                    </a:p>
                  </a:txBody>
                  <a:tcPr marT="45725" marB="45725" marR="91450" marL="91450" anchor="ctr"/>
                </a:tc>
                <a:tc>
                  <a:txBody>
                    <a:bodyPr/>
                    <a:lstStyle/>
                    <a:p>
                      <a:pPr indent="0" lvl="0" marL="571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AWS Route 53を利用し、カスタムドメインを提供。</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graphicFrame>
        <p:nvGraphicFramePr>
          <p:cNvPr id="236" name="Google Shape;236;p47"/>
          <p:cNvGraphicFramePr/>
          <p:nvPr/>
        </p:nvGraphicFramePr>
        <p:xfrm>
          <a:off x="9526600" y="227327"/>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アプリケーションの基本機能</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WEBブラウザから利用するアプリ。開発環境でコンテナ構成が開発済み。利用者はアプリを通じて資産情報の参照・入力・保存と追加サービスへの申し込み機能が利用できる。</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アプリは可搬性を考慮したコンテナのため、DBはAmazonRDS利用を前提とする</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1.CES(Fargate)＋CloudFront構成</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2.EKS？</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3.EC2</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使い分け確認</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rgbClr val="FF0000"/>
                          </a:solidFill>
                          <a:latin typeface="Arial"/>
                          <a:ea typeface="Arial"/>
                          <a:cs typeface="Arial"/>
                          <a:sym typeface="Arial"/>
                        </a:rPr>
                        <a:t>ECSでコンテナを実行する方法としてFargateを利用し、</a:t>
                      </a:r>
                      <a:endParaRPr sz="900">
                        <a:solidFill>
                          <a:srgbClr val="FF0000"/>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rgbClr val="FF0000"/>
                          </a:solidFill>
                          <a:latin typeface="Arial"/>
                          <a:ea typeface="Arial"/>
                          <a:cs typeface="Arial"/>
                          <a:sym typeface="Arial"/>
                        </a:rPr>
                        <a:t>開発済みの利用者向けアプリケーションをコンテナ移行することで、利用者に資産情報の参照・入力・保存機能を提供。</a:t>
                      </a:r>
                      <a:endParaRPr sz="900">
                        <a:solidFill>
                          <a:srgbClr val="FF000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a:p>
                  </a:txBody>
                  <a:tcPr marT="45725" marB="45725" marR="91450" marL="91450" anchor="ctr"/>
                </a:tc>
                <a:tc>
                  <a:txBody>
                    <a:bodyPr/>
                    <a:lstStyle/>
                    <a:p>
                      <a:pPr indent="0" lvl="0" marL="0" marR="0" rtl="0" algn="ctr">
                        <a:spcBef>
                          <a:spcPts val="0"/>
                        </a:spcBef>
                        <a:spcAft>
                          <a:spcPts val="0"/>
                        </a:spcAft>
                        <a:buNone/>
                      </a:pPr>
                      <a:r>
                        <a:rPr lang="ja" sz="900" u="none" cap="none" strike="noStrike">
                          <a:solidFill>
                            <a:schemeClr val="lt1"/>
                          </a:solidFill>
                          <a:latin typeface="Arial"/>
                          <a:ea typeface="Arial"/>
                          <a:cs typeface="Arial"/>
                          <a:sym typeface="Arial"/>
                        </a:rPr>
                        <a:t>ユーザ登録とログイン</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初回アクセス時は氏名メールアドレス生年月日などの情報とログインパスワードを登録。2回目以降はログイン画面でメールアドレスとパスワードを入力してアプリにアクセス。</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1.Cognito</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2.アプリ側で実装</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rgbClr val="FF0000"/>
                          </a:solidFill>
                          <a:latin typeface="Arial"/>
                          <a:ea typeface="Arial"/>
                          <a:cs typeface="Arial"/>
                          <a:sym typeface="Arial"/>
                        </a:rPr>
                        <a:t>Congitoを利用し、ユーザ登録とログイン機能を提供。</a:t>
                      </a:r>
                      <a:endParaRPr sz="900">
                        <a:solidFill>
                          <a:srgbClr val="FF0000"/>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追加サービスへの登録</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口座を持つ利用者が申請可能。システムに口座番号を登録し、身分証明書を画像としてアップロードして申請。申請・承認完了時、利用者のメールアドレスに通知。</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S3 (署名付きURL？)　+ SNS + Cognito</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Lambdaを利用。</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画像ファイルの保管にAmazon S3を利用。</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メール通知のためにAmazon SESを利用。</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rgbClr val="FF0000"/>
                          </a:solidFill>
                          <a:latin typeface="Arial"/>
                          <a:ea typeface="Arial"/>
                          <a:cs typeface="Arial"/>
                          <a:sym typeface="Arial"/>
                        </a:rPr>
                        <a:t>Lambda・S3・EventBridge・SNS・SESを利用し、追加サービスへの登録申請の機能を提供。</a:t>
                      </a:r>
                      <a:endParaRPr sz="900">
                        <a:solidFill>
                          <a:srgbClr val="FF0000"/>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rgbClr val="FF0000"/>
                          </a:solidFill>
                          <a:latin typeface="Arial"/>
                          <a:ea typeface="Arial"/>
                          <a:cs typeface="Arial"/>
                          <a:sym typeface="Arial"/>
                        </a:rPr>
                        <a:t>利用者向けアプリケーションから身分証明書の画像がアップロードされた場合、LambdaからS3に画像ファイルを保存する。S3の保存をトリガーにEventBridgeを利用してSNSで業務担当者に通知、並びにSESで利用者のメールアドレスに通知。業務担当者の承認完了後、SESで利用者にメールで通知。</a:t>
                      </a:r>
                      <a:endParaRPr sz="900">
                        <a:solidFill>
                          <a:srgbClr val="FF0000"/>
                        </a:solidFill>
                        <a:latin typeface="Arial"/>
                        <a:ea typeface="Arial"/>
                        <a:cs typeface="Arial"/>
                        <a:sym typeface="Arial"/>
                      </a:endParaRPr>
                    </a:p>
                  </a:txBody>
                  <a:tcPr marT="45725" marB="45725" marR="91450" marL="91450" anchor="ctr">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社内向け管理者画面</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rgbClr val="000000"/>
                          </a:solidFill>
                          <a:latin typeface="Arial"/>
                          <a:ea typeface="Arial"/>
                          <a:cs typeface="Arial"/>
                          <a:sym typeface="Arial"/>
                        </a:rPr>
                        <a:t>業務担当者画面</a:t>
                      </a:r>
                      <a:endParaRPr sz="900">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rgbClr val="000000"/>
                          </a:solidFill>
                          <a:latin typeface="Arial"/>
                          <a:ea typeface="Arial"/>
                          <a:cs typeface="Arial"/>
                          <a:sym typeface="Arial"/>
                        </a:rPr>
                        <a:t>ユーザ登録者数・最終ログイン時刻を確認。利用料金が一定を超えた際に業務担当に通知。追加サービスの利用申請が業務担当に通知。承認にあたって利用者情報と身分証画像を確認。審査完了後追加サービス有効化済みユーザとして登録。</a:t>
                      </a:r>
                      <a:endParaRPr sz="900">
                        <a:solidFill>
                          <a:srgbClr val="000000"/>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EC2を利用してサーバを構成。</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VPNゲートウェイを利用。</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CloudWatchで利用料金を監視し、通知。</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コスト請求アラームを利用。</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t/>
                      </a:r>
                      <a:endParaRPr sz="900">
                        <a:solidFill>
                          <a:srgbClr val="FF0000"/>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rgbClr val="FF0000"/>
                          </a:solidFill>
                          <a:latin typeface="Arial"/>
                          <a:ea typeface="Arial"/>
                          <a:cs typeface="Arial"/>
                          <a:sym typeface="Arial"/>
                        </a:rPr>
                        <a:t>Fargate・Cognitoを利用し、業務担当者向けアプリを提供。アプリはFargateのコンテナで開発し、Cognitoからユーザ(登録者)数と最終ログイン時刻の情報を取得する。</a:t>
                      </a:r>
                      <a:endParaRPr sz="900">
                        <a:solidFill>
                          <a:srgbClr val="FF0000"/>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rgbClr val="FF0000"/>
                          </a:solidFill>
                          <a:latin typeface="Arial"/>
                          <a:ea typeface="Arial"/>
                          <a:cs typeface="Arial"/>
                          <a:sym typeface="Arial"/>
                        </a:rPr>
                        <a:t>コスト請求アラームを利用し、クラウド利用料金が一定額を超えた場合、業務担当者に通知。</a:t>
                      </a:r>
                      <a:endParaRPr sz="900">
                        <a:solidFill>
                          <a:srgbClr val="FF0000"/>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rgbClr val="FF0000"/>
                          </a:solidFill>
                          <a:latin typeface="Arial"/>
                          <a:ea typeface="Arial"/>
                          <a:cs typeface="Arial"/>
                          <a:sym typeface="Arial"/>
                        </a:rPr>
                        <a:t>EventBridge・SNS・追加サービスの利用申請</a:t>
                      </a:r>
                      <a:endParaRPr sz="900">
                        <a:solidFill>
                          <a:srgbClr val="FF0000"/>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機能</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システムのURL</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rgbClr val="000000"/>
                          </a:solidFill>
                          <a:latin typeface="Arial"/>
                          <a:ea typeface="Arial"/>
                          <a:cs typeface="Arial"/>
                          <a:sym typeface="Arial"/>
                        </a:rPr>
                        <a:t>カスタムドメインを利用</a:t>
                      </a:r>
                      <a:endParaRPr b="0" sz="900" u="none" cap="none" strike="noStrike">
                        <a:solidFill>
                          <a:srgbClr val="000000"/>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AWS Route 53を利用</a:t>
                      </a:r>
                      <a:endParaRPr b="0" sz="900" u="none" cap="none" strike="noStrike">
                        <a:solidFill>
                          <a:schemeClr val="l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65"/>
          <p:cNvSpPr txBox="1"/>
          <p:nvPr>
            <p:ph type="title"/>
          </p:nvPr>
        </p:nvSpPr>
        <p:spPr>
          <a:xfrm>
            <a:off x="198000" y="157231"/>
            <a:ext cx="8229600" cy="401700"/>
          </a:xfrm>
          <a:prstGeom prst="rect">
            <a:avLst/>
          </a:prstGeom>
          <a:noFill/>
          <a:ln>
            <a:noFill/>
          </a:ln>
        </p:spPr>
        <p:txBody>
          <a:bodyPr anchorCtr="0" anchor="t" bIns="34275" lIns="0" spcFirstLastPara="1" rIns="0" wrap="square" tIns="34275">
            <a:spAutoFit/>
          </a:bodyPr>
          <a:lstStyle/>
          <a:p>
            <a:pPr indent="0" lvl="0" marL="0" rtl="0" algn="l">
              <a:lnSpc>
                <a:spcPct val="90000"/>
              </a:lnSpc>
              <a:spcBef>
                <a:spcPts val="0"/>
              </a:spcBef>
              <a:spcAft>
                <a:spcPts val="0"/>
              </a:spcAft>
              <a:buClr>
                <a:schemeClr val="lt1"/>
              </a:buClr>
              <a:buSzPts val="2400"/>
              <a:buFont typeface="Play"/>
              <a:buNone/>
            </a:pPr>
            <a:r>
              <a:rPr lang="ja"/>
              <a:t>一般ユーザー</a:t>
            </a:r>
            <a:endParaRPr/>
          </a:p>
        </p:txBody>
      </p:sp>
      <p:sp>
        <p:nvSpPr>
          <p:cNvPr id="941" name="Google Shape;941;p65"/>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ja"/>
              <a:t>‹#›</a:t>
            </a:fld>
            <a:endParaRPr/>
          </a:p>
        </p:txBody>
      </p:sp>
      <p:sp>
        <p:nvSpPr>
          <p:cNvPr id="942" name="Google Shape;942;p65"/>
          <p:cNvSpPr/>
          <p:nvPr/>
        </p:nvSpPr>
        <p:spPr>
          <a:xfrm>
            <a:off x="185099" y="681750"/>
            <a:ext cx="8706900" cy="39960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i="1" sz="1400">
              <a:solidFill>
                <a:schemeClr val="dk1"/>
              </a:solidFill>
              <a:latin typeface="Play"/>
              <a:ea typeface="Play"/>
              <a:cs typeface="Play"/>
              <a:sym typeface="Play"/>
            </a:endParaRPr>
          </a:p>
        </p:txBody>
      </p:sp>
      <p:sp>
        <p:nvSpPr>
          <p:cNvPr id="943" name="Google Shape;943;p65"/>
          <p:cNvSpPr/>
          <p:nvPr/>
        </p:nvSpPr>
        <p:spPr>
          <a:xfrm>
            <a:off x="1098475" y="850325"/>
            <a:ext cx="7655100" cy="3780000"/>
          </a:xfrm>
          <a:prstGeom prst="rect">
            <a:avLst/>
          </a:prstGeom>
          <a:noFill/>
          <a:ln cap="flat" cmpd="sng" w="12700">
            <a:solidFill>
              <a:schemeClr val="dk1"/>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pic>
        <p:nvPicPr>
          <p:cNvPr id="944" name="Google Shape;944;p65"/>
          <p:cNvPicPr preferRelativeResize="0"/>
          <p:nvPr/>
        </p:nvPicPr>
        <p:blipFill rotWithShape="1">
          <a:blip r:embed="rId3">
            <a:alphaModFix/>
          </a:blip>
          <a:srcRect b="0" l="0" r="0" t="0"/>
          <a:stretch/>
        </p:blipFill>
        <p:spPr>
          <a:xfrm>
            <a:off x="1049400" y="792131"/>
            <a:ext cx="191700" cy="191700"/>
          </a:xfrm>
          <a:prstGeom prst="rect">
            <a:avLst/>
          </a:prstGeom>
          <a:noFill/>
          <a:ln>
            <a:noFill/>
          </a:ln>
        </p:spPr>
      </p:pic>
      <p:pic>
        <p:nvPicPr>
          <p:cNvPr id="945" name="Google Shape;945;p65"/>
          <p:cNvPicPr preferRelativeResize="0"/>
          <p:nvPr/>
        </p:nvPicPr>
        <p:blipFill rotWithShape="1">
          <a:blip r:embed="rId4">
            <a:alphaModFix/>
          </a:blip>
          <a:srcRect b="0" l="0" r="0" t="0"/>
          <a:stretch/>
        </p:blipFill>
        <p:spPr>
          <a:xfrm flipH="1">
            <a:off x="535639" y="1463108"/>
            <a:ext cx="352425" cy="352425"/>
          </a:xfrm>
          <a:prstGeom prst="rect">
            <a:avLst/>
          </a:prstGeom>
          <a:noFill/>
          <a:ln>
            <a:noFill/>
          </a:ln>
        </p:spPr>
      </p:pic>
      <p:sp>
        <p:nvSpPr>
          <p:cNvPr id="946" name="Google Shape;946;p65"/>
          <p:cNvSpPr/>
          <p:nvPr/>
        </p:nvSpPr>
        <p:spPr>
          <a:xfrm>
            <a:off x="1330800" y="1027950"/>
            <a:ext cx="7579800" cy="3510000"/>
          </a:xfrm>
          <a:prstGeom prst="rect">
            <a:avLst/>
          </a:prstGeom>
          <a:noFill/>
          <a:ln cap="flat" cmpd="sng" w="12700">
            <a:solidFill>
              <a:srgbClr val="5B9CD5"/>
            </a:solidFill>
            <a:prstDash val="dash"/>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5B9CD5"/>
              </a:solidFill>
              <a:latin typeface="Arial"/>
              <a:ea typeface="Arial"/>
              <a:cs typeface="Arial"/>
              <a:sym typeface="Arial"/>
            </a:endParaRPr>
          </a:p>
        </p:txBody>
      </p:sp>
      <p:pic>
        <p:nvPicPr>
          <p:cNvPr id="947" name="Google Shape;947;p65"/>
          <p:cNvPicPr preferRelativeResize="0"/>
          <p:nvPr/>
        </p:nvPicPr>
        <p:blipFill rotWithShape="1">
          <a:blip r:embed="rId5">
            <a:alphaModFix/>
          </a:blip>
          <a:srcRect b="0" l="0" r="0" t="0"/>
          <a:stretch/>
        </p:blipFill>
        <p:spPr>
          <a:xfrm>
            <a:off x="1216786" y="951750"/>
            <a:ext cx="191179" cy="198698"/>
          </a:xfrm>
          <a:prstGeom prst="rect">
            <a:avLst/>
          </a:prstGeom>
          <a:noFill/>
          <a:ln>
            <a:noFill/>
          </a:ln>
        </p:spPr>
      </p:pic>
      <p:sp>
        <p:nvSpPr>
          <p:cNvPr id="948" name="Google Shape;948;p65"/>
          <p:cNvSpPr/>
          <p:nvPr/>
        </p:nvSpPr>
        <p:spPr>
          <a:xfrm>
            <a:off x="2251154" y="1135428"/>
            <a:ext cx="5639100" cy="3181800"/>
          </a:xfrm>
          <a:prstGeom prst="rect">
            <a:avLst/>
          </a:prstGeom>
          <a:noFill/>
          <a:ln cap="flat" cmpd="sng" w="12700">
            <a:solidFill>
              <a:srgbClr val="1E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949" name="Google Shape;949;p65"/>
          <p:cNvPicPr preferRelativeResize="0"/>
          <p:nvPr/>
        </p:nvPicPr>
        <p:blipFill rotWithShape="1">
          <a:blip r:embed="rId6">
            <a:alphaModFix/>
          </a:blip>
          <a:srcRect b="0" l="0" r="0" t="0"/>
          <a:stretch/>
        </p:blipFill>
        <p:spPr>
          <a:xfrm>
            <a:off x="2330517" y="1171941"/>
            <a:ext cx="191700" cy="191700"/>
          </a:xfrm>
          <a:prstGeom prst="rect">
            <a:avLst/>
          </a:prstGeom>
          <a:noFill/>
          <a:ln>
            <a:noFill/>
          </a:ln>
        </p:spPr>
      </p:pic>
      <p:sp>
        <p:nvSpPr>
          <p:cNvPr id="950" name="Google Shape;950;p65"/>
          <p:cNvSpPr txBox="1"/>
          <p:nvPr/>
        </p:nvSpPr>
        <p:spPr>
          <a:xfrm>
            <a:off x="1447708" y="974861"/>
            <a:ext cx="574800" cy="2847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367EBA"/>
                </a:solidFill>
                <a:latin typeface="Meiryo"/>
                <a:ea typeface="Meiryo"/>
                <a:cs typeface="Meiryo"/>
                <a:sym typeface="Meiryo"/>
              </a:rPr>
              <a:t>Tokyo Region</a:t>
            </a:r>
            <a:endParaRPr sz="700">
              <a:solidFill>
                <a:srgbClr val="367EBA"/>
              </a:solidFill>
              <a:latin typeface="Meiryo"/>
              <a:ea typeface="Meiryo"/>
              <a:cs typeface="Meiryo"/>
              <a:sym typeface="Meiryo"/>
            </a:endParaRPr>
          </a:p>
        </p:txBody>
      </p:sp>
      <p:sp>
        <p:nvSpPr>
          <p:cNvPr id="951" name="Google Shape;951;p65"/>
          <p:cNvSpPr txBox="1"/>
          <p:nvPr/>
        </p:nvSpPr>
        <p:spPr>
          <a:xfrm>
            <a:off x="2574740" y="1209425"/>
            <a:ext cx="460800" cy="1770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268813"/>
                </a:solidFill>
                <a:latin typeface="Meiryo"/>
                <a:ea typeface="Meiryo"/>
                <a:cs typeface="Meiryo"/>
                <a:sym typeface="Meiryo"/>
              </a:rPr>
              <a:t>VPC</a:t>
            </a:r>
            <a:endParaRPr sz="700">
              <a:solidFill>
                <a:srgbClr val="268813"/>
              </a:solidFill>
              <a:latin typeface="Meiryo"/>
              <a:ea typeface="Meiryo"/>
              <a:cs typeface="Meiryo"/>
              <a:sym typeface="Meiryo"/>
            </a:endParaRPr>
          </a:p>
        </p:txBody>
      </p:sp>
      <p:pic>
        <p:nvPicPr>
          <p:cNvPr id="952" name="Google Shape;952;p65"/>
          <p:cNvPicPr preferRelativeResize="0"/>
          <p:nvPr/>
        </p:nvPicPr>
        <p:blipFill rotWithShape="1">
          <a:blip r:embed="rId7">
            <a:alphaModFix/>
          </a:blip>
          <a:srcRect b="0" l="0" r="0" t="0"/>
          <a:stretch/>
        </p:blipFill>
        <p:spPr>
          <a:xfrm>
            <a:off x="2203359" y="1567397"/>
            <a:ext cx="247650" cy="247650"/>
          </a:xfrm>
          <a:prstGeom prst="rect">
            <a:avLst/>
          </a:prstGeom>
          <a:solidFill>
            <a:schemeClr val="lt1"/>
          </a:solidFill>
          <a:ln>
            <a:noFill/>
          </a:ln>
        </p:spPr>
      </p:pic>
      <p:sp>
        <p:nvSpPr>
          <p:cNvPr id="953" name="Google Shape;953;p65"/>
          <p:cNvSpPr txBox="1"/>
          <p:nvPr/>
        </p:nvSpPr>
        <p:spPr>
          <a:xfrm>
            <a:off x="2107779" y="1842688"/>
            <a:ext cx="460800" cy="284700"/>
          </a:xfrm>
          <a:prstGeom prst="rect">
            <a:avLst/>
          </a:prstGeom>
          <a:solidFill>
            <a:schemeClr val="lt1"/>
          </a:solid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Internet</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Gateway</a:t>
            </a:r>
            <a:endParaRPr sz="700">
              <a:solidFill>
                <a:schemeClr val="dk1"/>
              </a:solidFill>
              <a:latin typeface="Meiryo"/>
              <a:ea typeface="Meiryo"/>
              <a:cs typeface="Meiryo"/>
              <a:sym typeface="Meiryo"/>
            </a:endParaRPr>
          </a:p>
        </p:txBody>
      </p:sp>
      <p:sp>
        <p:nvSpPr>
          <p:cNvPr id="954" name="Google Shape;954;p65"/>
          <p:cNvSpPr/>
          <p:nvPr/>
        </p:nvSpPr>
        <p:spPr>
          <a:xfrm>
            <a:off x="2736000"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01</a:t>
            </a:r>
            <a:endParaRPr sz="1100"/>
          </a:p>
        </p:txBody>
      </p:sp>
      <p:sp>
        <p:nvSpPr>
          <p:cNvPr id="955" name="Google Shape;955;p65"/>
          <p:cNvSpPr/>
          <p:nvPr/>
        </p:nvSpPr>
        <p:spPr>
          <a:xfrm>
            <a:off x="5331325"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02</a:t>
            </a:r>
            <a:endParaRPr sz="1100"/>
          </a:p>
        </p:txBody>
      </p:sp>
      <p:sp>
        <p:nvSpPr>
          <p:cNvPr id="956" name="Google Shape;956;p65"/>
          <p:cNvSpPr/>
          <p:nvPr/>
        </p:nvSpPr>
        <p:spPr>
          <a:xfrm>
            <a:off x="2943785" y="1805194"/>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1E8900"/>
                </a:solidFill>
                <a:latin typeface="Arial"/>
                <a:ea typeface="Arial"/>
                <a:cs typeface="Arial"/>
                <a:sym typeface="Arial"/>
              </a:rPr>
              <a:t>Public subnet</a:t>
            </a:r>
            <a:endParaRPr sz="1100"/>
          </a:p>
        </p:txBody>
      </p:sp>
      <p:pic>
        <p:nvPicPr>
          <p:cNvPr id="957" name="Google Shape;957;p65"/>
          <p:cNvPicPr preferRelativeResize="0"/>
          <p:nvPr/>
        </p:nvPicPr>
        <p:blipFill rotWithShape="1">
          <a:blip r:embed="rId8">
            <a:alphaModFix/>
          </a:blip>
          <a:srcRect b="0" l="0" r="0" t="0"/>
          <a:stretch/>
        </p:blipFill>
        <p:spPr>
          <a:xfrm>
            <a:off x="2943785" y="1804003"/>
            <a:ext cx="205979" cy="205979"/>
          </a:xfrm>
          <a:prstGeom prst="rect">
            <a:avLst/>
          </a:prstGeom>
          <a:noFill/>
          <a:ln>
            <a:noFill/>
          </a:ln>
        </p:spPr>
      </p:pic>
      <p:sp>
        <p:nvSpPr>
          <p:cNvPr id="958" name="Google Shape;958;p65"/>
          <p:cNvSpPr/>
          <p:nvPr/>
        </p:nvSpPr>
        <p:spPr>
          <a:xfrm>
            <a:off x="5539590" y="1815047"/>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959" name="Google Shape;959;p65"/>
          <p:cNvPicPr preferRelativeResize="0"/>
          <p:nvPr/>
        </p:nvPicPr>
        <p:blipFill rotWithShape="1">
          <a:blip r:embed="rId8">
            <a:alphaModFix/>
          </a:blip>
          <a:srcRect b="0" l="0" r="0" t="0"/>
          <a:stretch/>
        </p:blipFill>
        <p:spPr>
          <a:xfrm>
            <a:off x="5539590" y="1813857"/>
            <a:ext cx="205979" cy="205979"/>
          </a:xfrm>
          <a:prstGeom prst="rect">
            <a:avLst/>
          </a:prstGeom>
          <a:noFill/>
          <a:ln>
            <a:noFill/>
          </a:ln>
        </p:spPr>
      </p:pic>
      <p:sp>
        <p:nvSpPr>
          <p:cNvPr id="960" name="Google Shape;960;p65"/>
          <p:cNvSpPr/>
          <p:nvPr/>
        </p:nvSpPr>
        <p:spPr>
          <a:xfrm>
            <a:off x="4607624" y="1905241"/>
            <a:ext cx="1228800" cy="349800"/>
          </a:xfrm>
          <a:prstGeom prst="roundRect">
            <a:avLst>
              <a:gd fmla="val 16667" name="adj"/>
            </a:avLst>
          </a:prstGeom>
          <a:solidFill>
            <a:srgbClr val="FFFFFF"/>
          </a:solidFill>
          <a:ln cap="flat" cmpd="sng" w="12700">
            <a:solidFill>
              <a:srgbClr val="4F29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Play"/>
              <a:buNone/>
            </a:pPr>
            <a:r>
              <a:t/>
            </a:r>
            <a:endParaRPr b="0" i="0" sz="1400" u="none" cap="none" strike="noStrike">
              <a:solidFill>
                <a:schemeClr val="dk1"/>
              </a:solidFill>
              <a:latin typeface="Arial"/>
              <a:ea typeface="Arial"/>
              <a:cs typeface="Arial"/>
              <a:sym typeface="Arial"/>
            </a:endParaRPr>
          </a:p>
        </p:txBody>
      </p:sp>
      <p:pic>
        <p:nvPicPr>
          <p:cNvPr id="961" name="Google Shape;961;p65"/>
          <p:cNvPicPr preferRelativeResize="0"/>
          <p:nvPr/>
        </p:nvPicPr>
        <p:blipFill rotWithShape="1">
          <a:blip r:embed="rId9">
            <a:alphaModFix/>
          </a:blip>
          <a:srcRect b="0" l="0" r="0" t="0"/>
          <a:stretch/>
        </p:blipFill>
        <p:spPr>
          <a:xfrm>
            <a:off x="4734000" y="1948282"/>
            <a:ext cx="270000" cy="270000"/>
          </a:xfrm>
          <a:prstGeom prst="rect">
            <a:avLst/>
          </a:prstGeom>
          <a:noFill/>
          <a:ln>
            <a:noFill/>
          </a:ln>
        </p:spPr>
      </p:pic>
      <p:sp>
        <p:nvSpPr>
          <p:cNvPr id="962" name="Google Shape;962;p65"/>
          <p:cNvSpPr txBox="1"/>
          <p:nvPr/>
        </p:nvSpPr>
        <p:spPr>
          <a:xfrm>
            <a:off x="5026527" y="1944782"/>
            <a:ext cx="734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Application</a:t>
            </a:r>
            <a:endParaRPr sz="1100"/>
          </a:p>
          <a:p>
            <a:pPr indent="0" lvl="0" marL="0" marR="0" rtl="0" algn="ctr">
              <a:spcBef>
                <a:spcPts val="0"/>
              </a:spcBef>
              <a:spcAft>
                <a:spcPts val="0"/>
              </a:spcAft>
              <a:buNone/>
            </a:pPr>
            <a:r>
              <a:rPr lang="ja" sz="700">
                <a:solidFill>
                  <a:srgbClr val="000000"/>
                </a:solidFill>
                <a:latin typeface="Arial"/>
                <a:ea typeface="Arial"/>
                <a:cs typeface="Arial"/>
                <a:sym typeface="Arial"/>
              </a:rPr>
              <a:t>Load Balancer</a:t>
            </a:r>
            <a:endParaRPr sz="700">
              <a:solidFill>
                <a:srgbClr val="000000"/>
              </a:solidFill>
              <a:latin typeface="Arial"/>
              <a:ea typeface="Arial"/>
              <a:cs typeface="Arial"/>
              <a:sym typeface="Arial"/>
            </a:endParaRPr>
          </a:p>
        </p:txBody>
      </p:sp>
      <p:cxnSp>
        <p:nvCxnSpPr>
          <p:cNvPr id="963" name="Google Shape;963;p65"/>
          <p:cNvCxnSpPr>
            <a:stCxn id="952" idx="3"/>
          </p:cNvCxnSpPr>
          <p:nvPr/>
        </p:nvCxnSpPr>
        <p:spPr>
          <a:xfrm>
            <a:off x="2451009" y="1691222"/>
            <a:ext cx="2769000" cy="0"/>
          </a:xfrm>
          <a:prstGeom prst="straightConnector1">
            <a:avLst/>
          </a:prstGeom>
          <a:noFill/>
          <a:ln cap="rnd" cmpd="sng" w="12700">
            <a:solidFill>
              <a:schemeClr val="dk1"/>
            </a:solidFill>
            <a:prstDash val="solid"/>
            <a:round/>
            <a:headEnd len="sm" w="sm" type="none"/>
            <a:tailEnd len="sm" w="sm" type="none"/>
          </a:ln>
        </p:spPr>
      </p:cxnSp>
      <p:cxnSp>
        <p:nvCxnSpPr>
          <p:cNvPr id="964" name="Google Shape;964;p65"/>
          <p:cNvCxnSpPr/>
          <p:nvPr/>
        </p:nvCxnSpPr>
        <p:spPr>
          <a:xfrm>
            <a:off x="5222021" y="1691222"/>
            <a:ext cx="0" cy="213900"/>
          </a:xfrm>
          <a:prstGeom prst="straightConnector1">
            <a:avLst/>
          </a:prstGeom>
          <a:noFill/>
          <a:ln cap="rnd" cmpd="sng" w="12700">
            <a:solidFill>
              <a:schemeClr val="dk1"/>
            </a:solidFill>
            <a:prstDash val="solid"/>
            <a:round/>
            <a:headEnd len="sm" w="sm" type="none"/>
            <a:tailEnd len="med" w="med" type="triangle"/>
          </a:ln>
        </p:spPr>
      </p:cxnSp>
      <p:pic>
        <p:nvPicPr>
          <p:cNvPr id="965" name="Google Shape;965;p65"/>
          <p:cNvPicPr preferRelativeResize="0"/>
          <p:nvPr/>
        </p:nvPicPr>
        <p:blipFill rotWithShape="1">
          <a:blip r:embed="rId10">
            <a:alphaModFix/>
          </a:blip>
          <a:srcRect b="0" l="0" r="0" t="0"/>
          <a:stretch/>
        </p:blipFill>
        <p:spPr>
          <a:xfrm>
            <a:off x="8119491" y="1945214"/>
            <a:ext cx="270000" cy="270000"/>
          </a:xfrm>
          <a:prstGeom prst="rect">
            <a:avLst/>
          </a:prstGeom>
          <a:noFill/>
          <a:ln>
            <a:noFill/>
          </a:ln>
        </p:spPr>
      </p:pic>
      <p:sp>
        <p:nvSpPr>
          <p:cNvPr id="966" name="Google Shape;966;p65"/>
          <p:cNvSpPr txBox="1"/>
          <p:nvPr/>
        </p:nvSpPr>
        <p:spPr>
          <a:xfrm>
            <a:off x="8010725" y="2193182"/>
            <a:ext cx="4608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Cognito</a:t>
            </a:r>
            <a:endParaRPr sz="700">
              <a:solidFill>
                <a:srgbClr val="000000"/>
              </a:solidFill>
              <a:latin typeface="Arial"/>
              <a:ea typeface="Arial"/>
              <a:cs typeface="Arial"/>
              <a:sym typeface="Arial"/>
            </a:endParaRPr>
          </a:p>
        </p:txBody>
      </p:sp>
      <p:cxnSp>
        <p:nvCxnSpPr>
          <p:cNvPr id="967" name="Google Shape;967;p65"/>
          <p:cNvCxnSpPr/>
          <p:nvPr/>
        </p:nvCxnSpPr>
        <p:spPr>
          <a:xfrm rot="10800000">
            <a:off x="5836344" y="2080214"/>
            <a:ext cx="2294400" cy="0"/>
          </a:xfrm>
          <a:prstGeom prst="straightConnector1">
            <a:avLst/>
          </a:prstGeom>
          <a:noFill/>
          <a:ln cap="rnd" cmpd="sng" w="12700">
            <a:solidFill>
              <a:schemeClr val="dk1"/>
            </a:solidFill>
            <a:prstDash val="solid"/>
            <a:round/>
            <a:headEnd len="med" w="med" type="triangle"/>
            <a:tailEnd len="sm" w="sm" type="none"/>
          </a:ln>
        </p:spPr>
      </p:cxnSp>
      <p:sp>
        <p:nvSpPr>
          <p:cNvPr id="968" name="Google Shape;968;p65"/>
          <p:cNvSpPr/>
          <p:nvPr/>
        </p:nvSpPr>
        <p:spPr>
          <a:xfrm>
            <a:off x="2943775" y="2480275"/>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5B9CD5"/>
                </a:solidFill>
                <a:latin typeface="Arial"/>
                <a:ea typeface="Arial"/>
                <a:cs typeface="Arial"/>
                <a:sym typeface="Arial"/>
              </a:rPr>
              <a:t>Private subnet</a:t>
            </a:r>
            <a:endParaRPr sz="1100"/>
          </a:p>
        </p:txBody>
      </p:sp>
      <p:pic>
        <p:nvPicPr>
          <p:cNvPr id="969" name="Google Shape;969;p65"/>
          <p:cNvPicPr preferRelativeResize="0"/>
          <p:nvPr/>
        </p:nvPicPr>
        <p:blipFill rotWithShape="1">
          <a:blip r:embed="rId11">
            <a:alphaModFix/>
          </a:blip>
          <a:srcRect b="0" l="0" r="0" t="0"/>
          <a:stretch/>
        </p:blipFill>
        <p:spPr>
          <a:xfrm>
            <a:off x="2943785" y="2479086"/>
            <a:ext cx="205978" cy="205979"/>
          </a:xfrm>
          <a:prstGeom prst="rect">
            <a:avLst/>
          </a:prstGeom>
          <a:noFill/>
          <a:ln>
            <a:noFill/>
          </a:ln>
        </p:spPr>
      </p:pic>
      <p:sp>
        <p:nvSpPr>
          <p:cNvPr id="970" name="Google Shape;970;p65"/>
          <p:cNvSpPr/>
          <p:nvPr/>
        </p:nvSpPr>
        <p:spPr>
          <a:xfrm>
            <a:off x="5539591" y="2482679"/>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971" name="Google Shape;971;p65"/>
          <p:cNvPicPr preferRelativeResize="0"/>
          <p:nvPr/>
        </p:nvPicPr>
        <p:blipFill rotWithShape="1">
          <a:blip r:embed="rId11">
            <a:alphaModFix/>
          </a:blip>
          <a:srcRect b="0" l="0" r="0" t="0"/>
          <a:stretch/>
        </p:blipFill>
        <p:spPr>
          <a:xfrm>
            <a:off x="5539590" y="2480843"/>
            <a:ext cx="205978" cy="205979"/>
          </a:xfrm>
          <a:prstGeom prst="rect">
            <a:avLst/>
          </a:prstGeom>
          <a:noFill/>
          <a:ln>
            <a:noFill/>
          </a:ln>
        </p:spPr>
      </p:pic>
      <p:sp>
        <p:nvSpPr>
          <p:cNvPr id="972" name="Google Shape;972;p65"/>
          <p:cNvSpPr/>
          <p:nvPr/>
        </p:nvSpPr>
        <p:spPr>
          <a:xfrm>
            <a:off x="2947050" y="3644150"/>
            <a:ext cx="2060100" cy="6213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973" name="Google Shape;973;p65"/>
          <p:cNvPicPr preferRelativeResize="0"/>
          <p:nvPr/>
        </p:nvPicPr>
        <p:blipFill rotWithShape="1">
          <a:blip r:embed="rId11">
            <a:alphaModFix/>
          </a:blip>
          <a:srcRect b="0" l="0" r="0" t="0"/>
          <a:stretch/>
        </p:blipFill>
        <p:spPr>
          <a:xfrm>
            <a:off x="2947061" y="3666028"/>
            <a:ext cx="205978" cy="205979"/>
          </a:xfrm>
          <a:prstGeom prst="rect">
            <a:avLst/>
          </a:prstGeom>
          <a:noFill/>
          <a:ln>
            <a:noFill/>
          </a:ln>
        </p:spPr>
      </p:pic>
      <p:sp>
        <p:nvSpPr>
          <p:cNvPr id="974" name="Google Shape;974;p65"/>
          <p:cNvSpPr/>
          <p:nvPr/>
        </p:nvSpPr>
        <p:spPr>
          <a:xfrm>
            <a:off x="5543000" y="3645074"/>
            <a:ext cx="2060100" cy="5715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975" name="Google Shape;975;p65"/>
          <p:cNvPicPr preferRelativeResize="0"/>
          <p:nvPr/>
        </p:nvPicPr>
        <p:blipFill rotWithShape="1">
          <a:blip r:embed="rId11">
            <a:alphaModFix/>
          </a:blip>
          <a:srcRect b="0" l="0" r="0" t="0"/>
          <a:stretch/>
        </p:blipFill>
        <p:spPr>
          <a:xfrm>
            <a:off x="5543005" y="3667464"/>
            <a:ext cx="205978" cy="205979"/>
          </a:xfrm>
          <a:prstGeom prst="rect">
            <a:avLst/>
          </a:prstGeom>
          <a:noFill/>
          <a:ln>
            <a:noFill/>
          </a:ln>
        </p:spPr>
      </p:pic>
      <p:pic>
        <p:nvPicPr>
          <p:cNvPr id="976" name="Google Shape;976;p65"/>
          <p:cNvPicPr preferRelativeResize="0"/>
          <p:nvPr/>
        </p:nvPicPr>
        <p:blipFill rotWithShape="1">
          <a:blip r:embed="rId12">
            <a:alphaModFix/>
          </a:blip>
          <a:srcRect b="0" l="0" r="0" t="0"/>
          <a:stretch/>
        </p:blipFill>
        <p:spPr>
          <a:xfrm>
            <a:off x="3787944" y="3685663"/>
            <a:ext cx="324000" cy="324000"/>
          </a:xfrm>
          <a:prstGeom prst="rect">
            <a:avLst/>
          </a:prstGeom>
          <a:noFill/>
          <a:ln>
            <a:noFill/>
          </a:ln>
        </p:spPr>
      </p:pic>
      <p:sp>
        <p:nvSpPr>
          <p:cNvPr id="977" name="Google Shape;977;p65"/>
          <p:cNvSpPr txBox="1"/>
          <p:nvPr/>
        </p:nvSpPr>
        <p:spPr>
          <a:xfrm>
            <a:off x="3664205" y="3964475"/>
            <a:ext cx="5715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br>
              <a:rPr lang="ja" sz="700">
                <a:solidFill>
                  <a:schemeClr val="dk1"/>
                </a:solidFill>
                <a:latin typeface="Meiryo"/>
                <a:ea typeface="Meiryo"/>
                <a:cs typeface="Meiryo"/>
                <a:sym typeface="Meiryo"/>
              </a:rPr>
            </a:br>
            <a:r>
              <a:rPr lang="ja" sz="700">
                <a:solidFill>
                  <a:schemeClr val="dk1"/>
                </a:solidFill>
                <a:latin typeface="Meiryo"/>
                <a:ea typeface="Meiryo"/>
                <a:cs typeface="Meiryo"/>
                <a:sym typeface="Meiryo"/>
              </a:rPr>
              <a:t>(Primary)</a:t>
            </a:r>
            <a:endParaRPr sz="700">
              <a:solidFill>
                <a:schemeClr val="dk1"/>
              </a:solidFill>
              <a:latin typeface="Meiryo"/>
              <a:ea typeface="Meiryo"/>
              <a:cs typeface="Meiryo"/>
              <a:sym typeface="Meiryo"/>
            </a:endParaRPr>
          </a:p>
        </p:txBody>
      </p:sp>
      <p:pic>
        <p:nvPicPr>
          <p:cNvPr id="978" name="Google Shape;978;p65"/>
          <p:cNvPicPr preferRelativeResize="0"/>
          <p:nvPr/>
        </p:nvPicPr>
        <p:blipFill rotWithShape="1">
          <a:blip r:embed="rId12">
            <a:alphaModFix/>
          </a:blip>
          <a:srcRect b="0" l="0" r="0" t="0"/>
          <a:stretch/>
        </p:blipFill>
        <p:spPr>
          <a:xfrm>
            <a:off x="6411113" y="3672722"/>
            <a:ext cx="324000" cy="324000"/>
          </a:xfrm>
          <a:prstGeom prst="rect">
            <a:avLst/>
          </a:prstGeom>
          <a:noFill/>
          <a:ln>
            <a:noFill/>
          </a:ln>
        </p:spPr>
      </p:pic>
      <p:sp>
        <p:nvSpPr>
          <p:cNvPr id="979" name="Google Shape;979;p65"/>
          <p:cNvSpPr txBox="1"/>
          <p:nvPr/>
        </p:nvSpPr>
        <p:spPr>
          <a:xfrm>
            <a:off x="6260825" y="3964475"/>
            <a:ext cx="6723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(Secondary)</a:t>
            </a:r>
            <a:endParaRPr sz="700">
              <a:solidFill>
                <a:schemeClr val="dk1"/>
              </a:solidFill>
              <a:latin typeface="Meiryo"/>
              <a:ea typeface="Meiryo"/>
              <a:cs typeface="Meiryo"/>
              <a:sym typeface="Meiryo"/>
            </a:endParaRPr>
          </a:p>
        </p:txBody>
      </p:sp>
      <p:sp>
        <p:nvSpPr>
          <p:cNvPr id="980" name="Google Shape;980;p65"/>
          <p:cNvSpPr/>
          <p:nvPr/>
        </p:nvSpPr>
        <p:spPr>
          <a:xfrm>
            <a:off x="3228125" y="2713175"/>
            <a:ext cx="4152000" cy="3000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981" name="Google Shape;981;p65"/>
          <p:cNvPicPr preferRelativeResize="0"/>
          <p:nvPr/>
        </p:nvPicPr>
        <p:blipFill rotWithShape="1">
          <a:blip r:embed="rId13">
            <a:alphaModFix/>
          </a:blip>
          <a:srcRect b="0" l="0" r="0" t="0"/>
          <a:stretch/>
        </p:blipFill>
        <p:spPr>
          <a:xfrm>
            <a:off x="3228125" y="2705597"/>
            <a:ext cx="184714" cy="184714"/>
          </a:xfrm>
          <a:prstGeom prst="rect">
            <a:avLst/>
          </a:prstGeom>
          <a:noFill/>
          <a:ln>
            <a:noFill/>
          </a:ln>
        </p:spPr>
      </p:pic>
      <p:pic>
        <p:nvPicPr>
          <p:cNvPr id="982" name="Google Shape;982;p65"/>
          <p:cNvPicPr preferRelativeResize="0"/>
          <p:nvPr/>
        </p:nvPicPr>
        <p:blipFill rotWithShape="1">
          <a:blip r:embed="rId14">
            <a:alphaModFix/>
          </a:blip>
          <a:srcRect b="0" l="0" r="0" t="0"/>
          <a:stretch/>
        </p:blipFill>
        <p:spPr>
          <a:xfrm>
            <a:off x="3813594" y="2724018"/>
            <a:ext cx="270000" cy="270000"/>
          </a:xfrm>
          <a:prstGeom prst="rect">
            <a:avLst/>
          </a:prstGeom>
          <a:noFill/>
          <a:ln>
            <a:noFill/>
          </a:ln>
        </p:spPr>
      </p:pic>
      <p:pic>
        <p:nvPicPr>
          <p:cNvPr id="983" name="Google Shape;983;p65"/>
          <p:cNvPicPr preferRelativeResize="0"/>
          <p:nvPr/>
        </p:nvPicPr>
        <p:blipFill rotWithShape="1">
          <a:blip r:embed="rId14">
            <a:alphaModFix/>
          </a:blip>
          <a:srcRect b="0" l="0" r="0" t="0"/>
          <a:stretch/>
        </p:blipFill>
        <p:spPr>
          <a:xfrm>
            <a:off x="6569698" y="2724018"/>
            <a:ext cx="270000" cy="270000"/>
          </a:xfrm>
          <a:prstGeom prst="rect">
            <a:avLst/>
          </a:prstGeom>
          <a:noFill/>
          <a:ln>
            <a:noFill/>
          </a:ln>
        </p:spPr>
      </p:pic>
      <p:sp>
        <p:nvSpPr>
          <p:cNvPr id="984" name="Google Shape;984;p65"/>
          <p:cNvSpPr txBox="1"/>
          <p:nvPr/>
        </p:nvSpPr>
        <p:spPr>
          <a:xfrm>
            <a:off x="5938740" y="3421554"/>
            <a:ext cx="10677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ECS Service (Fargate)</a:t>
            </a:r>
            <a:endParaRPr sz="700">
              <a:solidFill>
                <a:srgbClr val="000000"/>
              </a:solidFill>
              <a:latin typeface="Arial"/>
              <a:ea typeface="Arial"/>
              <a:cs typeface="Arial"/>
              <a:sym typeface="Arial"/>
            </a:endParaRPr>
          </a:p>
        </p:txBody>
      </p:sp>
      <p:cxnSp>
        <p:nvCxnSpPr>
          <p:cNvPr id="985" name="Google Shape;985;p65"/>
          <p:cNvCxnSpPr/>
          <p:nvPr/>
        </p:nvCxnSpPr>
        <p:spPr>
          <a:xfrm>
            <a:off x="5222021" y="2269150"/>
            <a:ext cx="0" cy="436500"/>
          </a:xfrm>
          <a:prstGeom prst="straightConnector1">
            <a:avLst/>
          </a:prstGeom>
          <a:noFill/>
          <a:ln cap="rnd" cmpd="sng" w="12700">
            <a:solidFill>
              <a:schemeClr val="dk1"/>
            </a:solidFill>
            <a:prstDash val="solid"/>
            <a:round/>
            <a:headEnd len="sm" w="sm" type="none"/>
            <a:tailEnd len="med" w="med" type="triangle"/>
          </a:ln>
        </p:spPr>
      </p:cxnSp>
      <p:pic>
        <p:nvPicPr>
          <p:cNvPr id="986" name="Google Shape;986;p65"/>
          <p:cNvPicPr preferRelativeResize="0"/>
          <p:nvPr/>
        </p:nvPicPr>
        <p:blipFill rotWithShape="1">
          <a:blip r:embed="rId14">
            <a:alphaModFix/>
          </a:blip>
          <a:srcRect b="0" l="0" r="0" t="0"/>
          <a:stretch/>
        </p:blipFill>
        <p:spPr>
          <a:xfrm>
            <a:off x="4302000" y="2721523"/>
            <a:ext cx="270000" cy="270000"/>
          </a:xfrm>
          <a:prstGeom prst="rect">
            <a:avLst/>
          </a:prstGeom>
          <a:noFill/>
          <a:ln>
            <a:noFill/>
          </a:ln>
        </p:spPr>
      </p:pic>
      <p:pic>
        <p:nvPicPr>
          <p:cNvPr id="987" name="Google Shape;987;p65"/>
          <p:cNvPicPr preferRelativeResize="0"/>
          <p:nvPr/>
        </p:nvPicPr>
        <p:blipFill rotWithShape="1">
          <a:blip r:embed="rId14">
            <a:alphaModFix/>
          </a:blip>
          <a:srcRect b="0" l="0" r="0" t="0"/>
          <a:stretch/>
        </p:blipFill>
        <p:spPr>
          <a:xfrm>
            <a:off x="6048635" y="2726370"/>
            <a:ext cx="270000" cy="270000"/>
          </a:xfrm>
          <a:prstGeom prst="rect">
            <a:avLst/>
          </a:prstGeom>
          <a:noFill/>
          <a:ln>
            <a:noFill/>
          </a:ln>
        </p:spPr>
      </p:pic>
      <p:cxnSp>
        <p:nvCxnSpPr>
          <p:cNvPr id="988" name="Google Shape;988;p65"/>
          <p:cNvCxnSpPr>
            <a:stCxn id="982" idx="2"/>
            <a:endCxn id="976" idx="0"/>
          </p:cNvCxnSpPr>
          <p:nvPr/>
        </p:nvCxnSpPr>
        <p:spPr>
          <a:xfrm>
            <a:off x="3948594" y="2994018"/>
            <a:ext cx="1500" cy="691500"/>
          </a:xfrm>
          <a:prstGeom prst="straightConnector1">
            <a:avLst/>
          </a:prstGeom>
          <a:noFill/>
          <a:ln cap="rnd" cmpd="sng" w="12700">
            <a:solidFill>
              <a:schemeClr val="dk1"/>
            </a:solidFill>
            <a:prstDash val="solid"/>
            <a:round/>
            <a:headEnd len="sm" w="sm" type="none"/>
            <a:tailEnd len="med" w="med" type="triangle"/>
          </a:ln>
        </p:spPr>
      </p:cxnSp>
      <p:cxnSp>
        <p:nvCxnSpPr>
          <p:cNvPr id="989" name="Google Shape;989;p65"/>
          <p:cNvCxnSpPr>
            <a:stCxn id="986" idx="2"/>
          </p:cNvCxnSpPr>
          <p:nvPr/>
        </p:nvCxnSpPr>
        <p:spPr>
          <a:xfrm>
            <a:off x="4437000" y="2991523"/>
            <a:ext cx="0" cy="444000"/>
          </a:xfrm>
          <a:prstGeom prst="straightConnector1">
            <a:avLst/>
          </a:prstGeom>
          <a:noFill/>
          <a:ln cap="rnd" cmpd="sng" w="12700">
            <a:solidFill>
              <a:schemeClr val="dk1"/>
            </a:solidFill>
            <a:prstDash val="solid"/>
            <a:round/>
            <a:headEnd len="sm" w="sm" type="none"/>
            <a:tailEnd len="sm" w="sm" type="none"/>
          </a:ln>
        </p:spPr>
      </p:cxnSp>
      <p:cxnSp>
        <p:nvCxnSpPr>
          <p:cNvPr id="990" name="Google Shape;990;p65"/>
          <p:cNvCxnSpPr>
            <a:stCxn id="987" idx="2"/>
          </p:cNvCxnSpPr>
          <p:nvPr/>
        </p:nvCxnSpPr>
        <p:spPr>
          <a:xfrm>
            <a:off x="6183634" y="2996370"/>
            <a:ext cx="0" cy="439200"/>
          </a:xfrm>
          <a:prstGeom prst="straightConnector1">
            <a:avLst/>
          </a:prstGeom>
          <a:noFill/>
          <a:ln cap="rnd" cmpd="sng" w="12700">
            <a:solidFill>
              <a:schemeClr val="dk1"/>
            </a:solidFill>
            <a:prstDash val="solid"/>
            <a:round/>
            <a:headEnd len="sm" w="sm" type="none"/>
            <a:tailEnd len="sm" w="sm" type="none"/>
          </a:ln>
        </p:spPr>
      </p:cxnSp>
      <p:cxnSp>
        <p:nvCxnSpPr>
          <p:cNvPr id="991" name="Google Shape;991;p65"/>
          <p:cNvCxnSpPr>
            <a:stCxn id="983" idx="2"/>
          </p:cNvCxnSpPr>
          <p:nvPr/>
        </p:nvCxnSpPr>
        <p:spPr>
          <a:xfrm>
            <a:off x="6704698" y="2994018"/>
            <a:ext cx="0" cy="441600"/>
          </a:xfrm>
          <a:prstGeom prst="straightConnector1">
            <a:avLst/>
          </a:prstGeom>
          <a:noFill/>
          <a:ln cap="rnd" cmpd="sng" w="12700">
            <a:solidFill>
              <a:schemeClr val="dk1"/>
            </a:solidFill>
            <a:prstDash val="solid"/>
            <a:round/>
            <a:headEnd len="sm" w="sm" type="none"/>
            <a:tailEnd len="sm" w="sm" type="none"/>
          </a:ln>
        </p:spPr>
      </p:cxnSp>
      <p:cxnSp>
        <p:nvCxnSpPr>
          <p:cNvPr id="992" name="Google Shape;992;p65"/>
          <p:cNvCxnSpPr/>
          <p:nvPr/>
        </p:nvCxnSpPr>
        <p:spPr>
          <a:xfrm>
            <a:off x="3977169" y="3435624"/>
            <a:ext cx="2721300" cy="0"/>
          </a:xfrm>
          <a:prstGeom prst="straightConnector1">
            <a:avLst/>
          </a:prstGeom>
          <a:noFill/>
          <a:ln cap="rnd" cmpd="sng" w="12700">
            <a:solidFill>
              <a:schemeClr val="dk1"/>
            </a:solidFill>
            <a:prstDash val="solid"/>
            <a:round/>
            <a:headEnd len="sm" w="sm" type="none"/>
            <a:tailEnd len="sm" w="sm" type="none"/>
          </a:ln>
        </p:spPr>
      </p:cxnSp>
      <p:cxnSp>
        <p:nvCxnSpPr>
          <p:cNvPr id="993" name="Google Shape;993;p65"/>
          <p:cNvCxnSpPr/>
          <p:nvPr/>
        </p:nvCxnSpPr>
        <p:spPr>
          <a:xfrm rot="10800000">
            <a:off x="953859" y="1693132"/>
            <a:ext cx="1249500" cy="0"/>
          </a:xfrm>
          <a:prstGeom prst="straightConnector1">
            <a:avLst/>
          </a:prstGeom>
          <a:noFill/>
          <a:ln cap="rnd" cmpd="sng" w="12700">
            <a:solidFill>
              <a:schemeClr val="dk1"/>
            </a:solidFill>
            <a:prstDash val="solid"/>
            <a:round/>
            <a:headEnd len="med" w="med" type="triangle"/>
            <a:tailEnd len="sm" w="sm" type="none"/>
          </a:ln>
        </p:spPr>
      </p:cxnSp>
      <p:pic>
        <p:nvPicPr>
          <p:cNvPr id="994" name="Google Shape;994;p65"/>
          <p:cNvPicPr preferRelativeResize="0"/>
          <p:nvPr/>
        </p:nvPicPr>
        <p:blipFill rotWithShape="1">
          <a:blip r:embed="rId15">
            <a:alphaModFix/>
          </a:blip>
          <a:srcRect b="0" l="0" r="0" t="0"/>
          <a:stretch/>
        </p:blipFill>
        <p:spPr>
          <a:xfrm>
            <a:off x="2503063" y="1903400"/>
            <a:ext cx="187385" cy="187385"/>
          </a:xfrm>
          <a:prstGeom prst="rect">
            <a:avLst/>
          </a:prstGeom>
          <a:noFill/>
          <a:ln>
            <a:noFill/>
          </a:ln>
        </p:spPr>
      </p:pic>
      <p:sp>
        <p:nvSpPr>
          <p:cNvPr id="995" name="Google Shape;995;p65"/>
          <p:cNvSpPr txBox="1"/>
          <p:nvPr/>
        </p:nvSpPr>
        <p:spPr>
          <a:xfrm>
            <a:off x="2648611" y="1926161"/>
            <a:ext cx="3117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chemeClr val="dk1"/>
                </a:solidFill>
                <a:latin typeface="Arial"/>
                <a:ea typeface="Arial"/>
                <a:cs typeface="Arial"/>
                <a:sym typeface="Arial"/>
              </a:rPr>
              <a:t>WAF</a:t>
            </a:r>
            <a:endParaRPr sz="600">
              <a:solidFill>
                <a:schemeClr val="dk1"/>
              </a:solidFill>
              <a:latin typeface="Arial"/>
              <a:ea typeface="Arial"/>
              <a:cs typeface="Arial"/>
              <a:sym typeface="Arial"/>
            </a:endParaRPr>
          </a:p>
        </p:txBody>
      </p:sp>
      <p:sp>
        <p:nvSpPr>
          <p:cNvPr id="996" name="Google Shape;996;p65"/>
          <p:cNvSpPr txBox="1"/>
          <p:nvPr/>
        </p:nvSpPr>
        <p:spPr>
          <a:xfrm>
            <a:off x="5853025" y="1846800"/>
            <a:ext cx="16029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Cognito によるユーザー認証</a:t>
            </a:r>
            <a:endParaRPr sz="1100"/>
          </a:p>
        </p:txBody>
      </p:sp>
      <p:pic>
        <p:nvPicPr>
          <p:cNvPr id="997" name="Google Shape;997;p65"/>
          <p:cNvPicPr preferRelativeResize="0"/>
          <p:nvPr/>
        </p:nvPicPr>
        <p:blipFill rotWithShape="1">
          <a:blip r:embed="rId16">
            <a:alphaModFix/>
          </a:blip>
          <a:srcRect b="0" l="0" r="0" t="0"/>
          <a:stretch/>
        </p:blipFill>
        <p:spPr>
          <a:xfrm>
            <a:off x="-926490" y="792131"/>
            <a:ext cx="571500" cy="571500"/>
          </a:xfrm>
          <a:prstGeom prst="rect">
            <a:avLst/>
          </a:prstGeom>
          <a:noFill/>
          <a:ln>
            <a:noFill/>
          </a:ln>
        </p:spPr>
      </p:pic>
      <p:sp>
        <p:nvSpPr>
          <p:cNvPr id="998" name="Google Shape;998;p65"/>
          <p:cNvSpPr txBox="1"/>
          <p:nvPr/>
        </p:nvSpPr>
        <p:spPr>
          <a:xfrm>
            <a:off x="-1493228" y="136363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CloudFront</a:t>
            </a:r>
            <a:endParaRPr sz="1100"/>
          </a:p>
        </p:txBody>
      </p:sp>
      <p:pic>
        <p:nvPicPr>
          <p:cNvPr id="999" name="Google Shape;999;p65"/>
          <p:cNvPicPr preferRelativeResize="0"/>
          <p:nvPr/>
        </p:nvPicPr>
        <p:blipFill rotWithShape="1">
          <a:blip r:embed="rId17">
            <a:alphaModFix/>
          </a:blip>
          <a:srcRect b="0" l="0" r="0" t="0"/>
          <a:stretch/>
        </p:blipFill>
        <p:spPr>
          <a:xfrm>
            <a:off x="-1007319" y="1849191"/>
            <a:ext cx="571500" cy="571500"/>
          </a:xfrm>
          <a:prstGeom prst="rect">
            <a:avLst/>
          </a:prstGeom>
          <a:noFill/>
          <a:ln>
            <a:noFill/>
          </a:ln>
        </p:spPr>
      </p:pic>
      <p:sp>
        <p:nvSpPr>
          <p:cNvPr id="1000" name="Google Shape;1000;p65"/>
          <p:cNvSpPr txBox="1"/>
          <p:nvPr/>
        </p:nvSpPr>
        <p:spPr>
          <a:xfrm>
            <a:off x="-1568103" y="2421881"/>
            <a:ext cx="1709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Route 53</a:t>
            </a:r>
            <a:endParaRPr sz="1100"/>
          </a:p>
        </p:txBody>
      </p:sp>
      <p:pic>
        <p:nvPicPr>
          <p:cNvPr id="1001" name="Google Shape;1001;p65"/>
          <p:cNvPicPr preferRelativeResize="0"/>
          <p:nvPr/>
        </p:nvPicPr>
        <p:blipFill rotWithShape="1">
          <a:blip r:embed="rId18">
            <a:alphaModFix/>
          </a:blip>
          <a:srcRect b="0" l="0" r="0" t="0"/>
          <a:stretch/>
        </p:blipFill>
        <p:spPr>
          <a:xfrm>
            <a:off x="-1004484" y="2906281"/>
            <a:ext cx="571500" cy="571500"/>
          </a:xfrm>
          <a:prstGeom prst="rect">
            <a:avLst/>
          </a:prstGeom>
          <a:noFill/>
          <a:ln>
            <a:noFill/>
          </a:ln>
        </p:spPr>
      </p:pic>
      <p:sp>
        <p:nvSpPr>
          <p:cNvPr id="1002" name="Google Shape;1002;p65"/>
          <p:cNvSpPr txBox="1"/>
          <p:nvPr/>
        </p:nvSpPr>
        <p:spPr>
          <a:xfrm>
            <a:off x="-1573603" y="347778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WAF</a:t>
            </a:r>
            <a:endParaRPr sz="1100"/>
          </a:p>
        </p:txBody>
      </p:sp>
      <p:pic>
        <p:nvPicPr>
          <p:cNvPr id="1003" name="Google Shape;1003;p65"/>
          <p:cNvPicPr preferRelativeResize="0"/>
          <p:nvPr/>
        </p:nvPicPr>
        <p:blipFill rotWithShape="1">
          <a:blip r:embed="rId19">
            <a:alphaModFix/>
          </a:blip>
          <a:srcRect b="0" l="0" r="0" t="0"/>
          <a:stretch/>
        </p:blipFill>
        <p:spPr>
          <a:xfrm>
            <a:off x="-1009925" y="3963356"/>
            <a:ext cx="571500" cy="571500"/>
          </a:xfrm>
          <a:prstGeom prst="rect">
            <a:avLst/>
          </a:prstGeom>
          <a:noFill/>
          <a:ln>
            <a:noFill/>
          </a:ln>
        </p:spPr>
      </p:pic>
      <p:sp>
        <p:nvSpPr>
          <p:cNvPr id="1004" name="Google Shape;1004;p65"/>
          <p:cNvSpPr txBox="1"/>
          <p:nvPr/>
        </p:nvSpPr>
        <p:spPr>
          <a:xfrm>
            <a:off x="-1577853" y="4534856"/>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Cognito</a:t>
            </a:r>
            <a:endParaRPr sz="1100"/>
          </a:p>
        </p:txBody>
      </p:sp>
      <p:pic>
        <p:nvPicPr>
          <p:cNvPr id="1005" name="Google Shape;1005;p65"/>
          <p:cNvPicPr preferRelativeResize="0"/>
          <p:nvPr/>
        </p:nvPicPr>
        <p:blipFill rotWithShape="1">
          <a:blip r:embed="rId20">
            <a:alphaModFix/>
          </a:blip>
          <a:srcRect b="0" l="0" r="0" t="0"/>
          <a:stretch/>
        </p:blipFill>
        <p:spPr>
          <a:xfrm>
            <a:off x="-931284" y="-31323"/>
            <a:ext cx="571500" cy="571500"/>
          </a:xfrm>
          <a:prstGeom prst="rect">
            <a:avLst/>
          </a:prstGeom>
          <a:noFill/>
          <a:ln>
            <a:noFill/>
          </a:ln>
        </p:spPr>
      </p:pic>
      <p:sp>
        <p:nvSpPr>
          <p:cNvPr id="1006" name="Google Shape;1006;p65"/>
          <p:cNvSpPr txBox="1"/>
          <p:nvPr/>
        </p:nvSpPr>
        <p:spPr>
          <a:xfrm>
            <a:off x="-1500403" y="53958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Lambda</a:t>
            </a:r>
            <a:endParaRPr sz="1100"/>
          </a:p>
        </p:txBody>
      </p:sp>
      <p:pic>
        <p:nvPicPr>
          <p:cNvPr id="1007" name="Google Shape;1007;p65"/>
          <p:cNvPicPr preferRelativeResize="0"/>
          <p:nvPr/>
        </p:nvPicPr>
        <p:blipFill rotWithShape="1">
          <a:blip r:embed="rId21">
            <a:alphaModFix/>
          </a:blip>
          <a:srcRect b="0" l="0" r="0" t="0"/>
          <a:stretch/>
        </p:blipFill>
        <p:spPr>
          <a:xfrm>
            <a:off x="9363541" y="6"/>
            <a:ext cx="571500" cy="571500"/>
          </a:xfrm>
          <a:prstGeom prst="rect">
            <a:avLst/>
          </a:prstGeom>
          <a:noFill/>
          <a:ln>
            <a:noFill/>
          </a:ln>
        </p:spPr>
      </p:pic>
      <p:sp>
        <p:nvSpPr>
          <p:cNvPr id="1008" name="Google Shape;1008;p65"/>
          <p:cNvSpPr txBox="1"/>
          <p:nvPr/>
        </p:nvSpPr>
        <p:spPr>
          <a:xfrm>
            <a:off x="8809901" y="571506"/>
            <a:ext cx="1682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API Gateway</a:t>
            </a:r>
            <a:endParaRPr sz="1100"/>
          </a:p>
        </p:txBody>
      </p:sp>
      <p:sp>
        <p:nvSpPr>
          <p:cNvPr id="1009" name="Google Shape;1009;p65"/>
          <p:cNvSpPr txBox="1"/>
          <p:nvPr/>
        </p:nvSpPr>
        <p:spPr>
          <a:xfrm>
            <a:off x="9321913" y="1361775"/>
            <a:ext cx="9261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800">
                <a:solidFill>
                  <a:srgbClr val="000000"/>
                </a:solidFill>
                <a:latin typeface="Arial"/>
                <a:ea typeface="Arial"/>
                <a:cs typeface="Arial"/>
                <a:sym typeface="Arial"/>
              </a:rPr>
              <a:t>NAT gateway</a:t>
            </a:r>
            <a:endParaRPr sz="1100"/>
          </a:p>
        </p:txBody>
      </p:sp>
      <p:pic>
        <p:nvPicPr>
          <p:cNvPr id="1010" name="Google Shape;1010;p65"/>
          <p:cNvPicPr preferRelativeResize="0"/>
          <p:nvPr/>
        </p:nvPicPr>
        <p:blipFill rotWithShape="1">
          <a:blip r:embed="rId22">
            <a:alphaModFix/>
          </a:blip>
          <a:srcRect b="0" l="0" r="0" t="0"/>
          <a:stretch/>
        </p:blipFill>
        <p:spPr>
          <a:xfrm>
            <a:off x="9619105" y="1017685"/>
            <a:ext cx="342900" cy="342900"/>
          </a:xfrm>
          <a:prstGeom prst="rect">
            <a:avLst/>
          </a:prstGeom>
          <a:noFill/>
          <a:ln>
            <a:noFill/>
          </a:ln>
        </p:spPr>
      </p:pic>
      <p:pic>
        <p:nvPicPr>
          <p:cNvPr id="1011" name="Google Shape;1011;p65"/>
          <p:cNvPicPr preferRelativeResize="0"/>
          <p:nvPr/>
        </p:nvPicPr>
        <p:blipFill rotWithShape="1">
          <a:blip r:embed="rId23">
            <a:alphaModFix/>
          </a:blip>
          <a:srcRect b="0" l="0" r="0" t="0"/>
          <a:stretch/>
        </p:blipFill>
        <p:spPr>
          <a:xfrm>
            <a:off x="9503425" y="1693850"/>
            <a:ext cx="571500" cy="571500"/>
          </a:xfrm>
          <a:prstGeom prst="rect">
            <a:avLst/>
          </a:prstGeom>
          <a:noFill/>
          <a:ln>
            <a:noFill/>
          </a:ln>
        </p:spPr>
      </p:pic>
      <p:sp>
        <p:nvSpPr>
          <p:cNvPr id="1012" name="Google Shape;1012;p65"/>
          <p:cNvSpPr txBox="1"/>
          <p:nvPr/>
        </p:nvSpPr>
        <p:spPr>
          <a:xfrm>
            <a:off x="8935497" y="2272494"/>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EventBridge</a:t>
            </a:r>
            <a:endParaRPr sz="1100"/>
          </a:p>
        </p:txBody>
      </p:sp>
      <p:pic>
        <p:nvPicPr>
          <p:cNvPr id="1013" name="Google Shape;1013;p65"/>
          <p:cNvPicPr preferRelativeResize="0"/>
          <p:nvPr/>
        </p:nvPicPr>
        <p:blipFill rotWithShape="1">
          <a:blip r:embed="rId24">
            <a:alphaModFix/>
          </a:blip>
          <a:srcRect b="0" l="0" r="0" t="0"/>
          <a:stretch/>
        </p:blipFill>
        <p:spPr>
          <a:xfrm>
            <a:off x="9492181" y="2676756"/>
            <a:ext cx="571500" cy="571500"/>
          </a:xfrm>
          <a:prstGeom prst="rect">
            <a:avLst/>
          </a:prstGeom>
          <a:noFill/>
          <a:ln>
            <a:noFill/>
          </a:ln>
        </p:spPr>
      </p:pic>
      <p:sp>
        <p:nvSpPr>
          <p:cNvPr id="1014" name="Google Shape;1014;p65"/>
          <p:cNvSpPr txBox="1"/>
          <p:nvPr/>
        </p:nvSpPr>
        <p:spPr>
          <a:xfrm>
            <a:off x="8931397" y="3248256"/>
            <a:ext cx="170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161E2D"/>
                </a:solidFill>
                <a:latin typeface="Arial"/>
                <a:ea typeface="Arial"/>
                <a:cs typeface="Arial"/>
                <a:sym typeface="Arial"/>
              </a:rPr>
              <a:t>Amazon Simple Email </a:t>
            </a:r>
            <a:br>
              <a:rPr lang="ja" sz="900">
                <a:solidFill>
                  <a:srgbClr val="161E2D"/>
                </a:solidFill>
                <a:latin typeface="Arial"/>
                <a:ea typeface="Arial"/>
                <a:cs typeface="Arial"/>
                <a:sym typeface="Arial"/>
              </a:rPr>
            </a:br>
            <a:r>
              <a:rPr lang="ja" sz="900">
                <a:solidFill>
                  <a:srgbClr val="161E2D"/>
                </a:solidFill>
                <a:latin typeface="Arial"/>
                <a:ea typeface="Arial"/>
                <a:cs typeface="Arial"/>
                <a:sym typeface="Arial"/>
              </a:rPr>
              <a:t>Service (Amazon SES)</a:t>
            </a:r>
            <a:endParaRPr sz="1100"/>
          </a:p>
        </p:txBody>
      </p:sp>
      <p:pic>
        <p:nvPicPr>
          <p:cNvPr id="1015" name="Google Shape;1015;p65"/>
          <p:cNvPicPr preferRelativeResize="0"/>
          <p:nvPr/>
        </p:nvPicPr>
        <p:blipFill rotWithShape="1">
          <a:blip r:embed="rId25">
            <a:alphaModFix/>
          </a:blip>
          <a:srcRect b="0" l="0" r="0" t="0"/>
          <a:stretch/>
        </p:blipFill>
        <p:spPr>
          <a:xfrm>
            <a:off x="9511916" y="3696341"/>
            <a:ext cx="571500" cy="571500"/>
          </a:xfrm>
          <a:prstGeom prst="rect">
            <a:avLst/>
          </a:prstGeom>
          <a:noFill/>
          <a:ln>
            <a:noFill/>
          </a:ln>
        </p:spPr>
      </p:pic>
      <p:sp>
        <p:nvSpPr>
          <p:cNvPr id="1016" name="Google Shape;1016;p65"/>
          <p:cNvSpPr txBox="1"/>
          <p:nvPr/>
        </p:nvSpPr>
        <p:spPr>
          <a:xfrm>
            <a:off x="8935654" y="4269031"/>
            <a:ext cx="17013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Simple Notification Service (Amazon SNS)</a:t>
            </a:r>
            <a:endParaRPr sz="1100"/>
          </a:p>
        </p:txBody>
      </p:sp>
      <p:sp>
        <p:nvSpPr>
          <p:cNvPr id="1017" name="Google Shape;1017;p65"/>
          <p:cNvSpPr txBox="1"/>
          <p:nvPr/>
        </p:nvSpPr>
        <p:spPr>
          <a:xfrm>
            <a:off x="2656070" y="1394700"/>
            <a:ext cx="9261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AWS Network Firewall</a:t>
            </a:r>
            <a:endParaRPr sz="800"/>
          </a:p>
        </p:txBody>
      </p:sp>
      <p:pic>
        <p:nvPicPr>
          <p:cNvPr id="1018" name="Google Shape;1018;p65"/>
          <p:cNvPicPr preferRelativeResize="0"/>
          <p:nvPr/>
        </p:nvPicPr>
        <p:blipFill rotWithShape="1">
          <a:blip r:embed="rId26">
            <a:alphaModFix/>
          </a:blip>
          <a:srcRect b="0" l="0" r="0" t="0"/>
          <a:stretch/>
        </p:blipFill>
        <p:spPr>
          <a:xfrm>
            <a:off x="2482097" y="1388950"/>
            <a:ext cx="223475" cy="210634"/>
          </a:xfrm>
          <a:prstGeom prst="rect">
            <a:avLst/>
          </a:prstGeom>
          <a:noFill/>
          <a:ln>
            <a:noFill/>
          </a:ln>
        </p:spPr>
      </p:pic>
      <p:pic>
        <p:nvPicPr>
          <p:cNvPr id="1019" name="Google Shape;1019;p65"/>
          <p:cNvPicPr preferRelativeResize="0"/>
          <p:nvPr/>
        </p:nvPicPr>
        <p:blipFill rotWithShape="1">
          <a:blip r:embed="rId27">
            <a:alphaModFix/>
          </a:blip>
          <a:srcRect b="0" l="0" r="0" t="0"/>
          <a:stretch/>
        </p:blipFill>
        <p:spPr>
          <a:xfrm>
            <a:off x="2757172" y="5152156"/>
            <a:ext cx="571500" cy="571500"/>
          </a:xfrm>
          <a:prstGeom prst="rect">
            <a:avLst/>
          </a:prstGeom>
          <a:noFill/>
          <a:ln>
            <a:noFill/>
          </a:ln>
        </p:spPr>
      </p:pic>
      <p:sp>
        <p:nvSpPr>
          <p:cNvPr id="1020" name="Google Shape;1020;p65"/>
          <p:cNvSpPr txBox="1"/>
          <p:nvPr/>
        </p:nvSpPr>
        <p:spPr>
          <a:xfrm>
            <a:off x="2195197" y="5723656"/>
            <a:ext cx="170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Certificate</a:t>
            </a:r>
            <a:br>
              <a:rPr lang="ja" sz="900">
                <a:solidFill>
                  <a:srgbClr val="000000"/>
                </a:solidFill>
                <a:latin typeface="Arial"/>
                <a:ea typeface="Arial"/>
                <a:cs typeface="Arial"/>
                <a:sym typeface="Arial"/>
              </a:rPr>
            </a:br>
            <a:r>
              <a:rPr lang="ja" sz="900">
                <a:solidFill>
                  <a:srgbClr val="000000"/>
                </a:solidFill>
                <a:latin typeface="Arial"/>
                <a:ea typeface="Arial"/>
                <a:cs typeface="Arial"/>
                <a:sym typeface="Arial"/>
              </a:rPr>
              <a:t>Manager (ACM)</a:t>
            </a:r>
            <a:endParaRPr sz="1100"/>
          </a:p>
        </p:txBody>
      </p:sp>
      <p:pic>
        <p:nvPicPr>
          <p:cNvPr id="1021" name="Google Shape;1021;p65"/>
          <p:cNvPicPr preferRelativeResize="0"/>
          <p:nvPr/>
        </p:nvPicPr>
        <p:blipFill rotWithShape="1">
          <a:blip r:embed="rId28">
            <a:alphaModFix/>
          </a:blip>
          <a:srcRect b="0" l="0" r="0" t="0"/>
          <a:stretch/>
        </p:blipFill>
        <p:spPr>
          <a:xfrm>
            <a:off x="1330797" y="5254041"/>
            <a:ext cx="571500" cy="571500"/>
          </a:xfrm>
          <a:prstGeom prst="rect">
            <a:avLst/>
          </a:prstGeom>
          <a:noFill/>
          <a:ln>
            <a:noFill/>
          </a:ln>
        </p:spPr>
      </p:pic>
      <p:sp>
        <p:nvSpPr>
          <p:cNvPr id="1022" name="Google Shape;1022;p65"/>
          <p:cNvSpPr txBox="1"/>
          <p:nvPr/>
        </p:nvSpPr>
        <p:spPr>
          <a:xfrm>
            <a:off x="775966" y="5826731"/>
            <a:ext cx="1682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Key Management Service (AWS KMS)</a:t>
            </a:r>
            <a:endParaRPr sz="1100"/>
          </a:p>
        </p:txBody>
      </p:sp>
      <p:pic>
        <p:nvPicPr>
          <p:cNvPr id="1023" name="Google Shape;1023;p65"/>
          <p:cNvPicPr preferRelativeResize="0"/>
          <p:nvPr/>
        </p:nvPicPr>
        <p:blipFill rotWithShape="1">
          <a:blip r:embed="rId29">
            <a:alphaModFix/>
          </a:blip>
          <a:srcRect b="0" l="0" r="0" t="0"/>
          <a:stretch/>
        </p:blipFill>
        <p:spPr>
          <a:xfrm>
            <a:off x="2503701" y="1662011"/>
            <a:ext cx="184725" cy="188049"/>
          </a:xfrm>
          <a:prstGeom prst="rect">
            <a:avLst/>
          </a:prstGeom>
          <a:noFill/>
          <a:ln>
            <a:noFill/>
          </a:ln>
        </p:spPr>
      </p:pic>
      <p:sp>
        <p:nvSpPr>
          <p:cNvPr id="1024" name="Google Shape;1024;p65"/>
          <p:cNvSpPr txBox="1"/>
          <p:nvPr/>
        </p:nvSpPr>
        <p:spPr>
          <a:xfrm>
            <a:off x="2644974" y="1694112"/>
            <a:ext cx="5592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AWS Shield</a:t>
            </a:r>
            <a:endParaRPr sz="800"/>
          </a:p>
        </p:txBody>
      </p:sp>
      <p:pic>
        <p:nvPicPr>
          <p:cNvPr id="1025" name="Google Shape;1025;p65"/>
          <p:cNvPicPr preferRelativeResize="0"/>
          <p:nvPr/>
        </p:nvPicPr>
        <p:blipFill rotWithShape="1">
          <a:blip r:embed="rId30">
            <a:alphaModFix/>
          </a:blip>
          <a:srcRect b="0" l="0" r="0" t="0"/>
          <a:stretch/>
        </p:blipFill>
        <p:spPr>
          <a:xfrm>
            <a:off x="8117413" y="3006150"/>
            <a:ext cx="270000" cy="270000"/>
          </a:xfrm>
          <a:prstGeom prst="rect">
            <a:avLst/>
          </a:prstGeom>
          <a:noFill/>
          <a:ln>
            <a:noFill/>
          </a:ln>
        </p:spPr>
      </p:pic>
      <p:sp>
        <p:nvSpPr>
          <p:cNvPr id="1026" name="Google Shape;1026;p65"/>
          <p:cNvSpPr txBox="1"/>
          <p:nvPr/>
        </p:nvSpPr>
        <p:spPr>
          <a:xfrm>
            <a:off x="7941290" y="3270890"/>
            <a:ext cx="603900" cy="361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br>
              <a:rPr lang="ja" sz="700">
                <a:solidFill>
                  <a:srgbClr val="000000"/>
                </a:solidFill>
                <a:latin typeface="Arial"/>
                <a:ea typeface="Arial"/>
                <a:cs typeface="Arial"/>
                <a:sym typeface="Arial"/>
              </a:rPr>
            </a:br>
            <a:r>
              <a:rPr lang="ja" sz="600">
                <a:solidFill>
                  <a:srgbClr val="000000"/>
                </a:solidFill>
                <a:latin typeface="Arial"/>
                <a:ea typeface="Arial"/>
                <a:cs typeface="Arial"/>
                <a:sym typeface="Arial"/>
              </a:rPr>
              <a:t>(</a:t>
            </a:r>
            <a:r>
              <a:rPr lang="ja" sz="600"/>
              <a:t>身分証明書画像</a:t>
            </a:r>
            <a:r>
              <a:rPr lang="ja" sz="600">
                <a:solidFill>
                  <a:srgbClr val="000000"/>
                </a:solidFill>
                <a:latin typeface="Arial"/>
                <a:ea typeface="Arial"/>
                <a:cs typeface="Arial"/>
                <a:sym typeface="Arial"/>
              </a:rPr>
              <a:t>)</a:t>
            </a:r>
            <a:endParaRPr sz="600">
              <a:solidFill>
                <a:srgbClr val="000000"/>
              </a:solidFill>
              <a:latin typeface="Arial"/>
              <a:ea typeface="Arial"/>
              <a:cs typeface="Arial"/>
              <a:sym typeface="Arial"/>
            </a:endParaRPr>
          </a:p>
        </p:txBody>
      </p:sp>
      <p:sp>
        <p:nvSpPr>
          <p:cNvPr id="1027" name="Google Shape;1027;p65"/>
          <p:cNvSpPr txBox="1"/>
          <p:nvPr/>
        </p:nvSpPr>
        <p:spPr>
          <a:xfrm>
            <a:off x="4641575" y="2784925"/>
            <a:ext cx="1407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ja" sz="600"/>
              <a:t>資産管理アプリケーション</a:t>
            </a:r>
            <a:endParaRPr sz="600"/>
          </a:p>
          <a:p>
            <a:pPr indent="0" lvl="0" marL="0" marR="0" rtl="0" algn="l">
              <a:spcBef>
                <a:spcPts val="0"/>
              </a:spcBef>
              <a:spcAft>
                <a:spcPts val="0"/>
              </a:spcAft>
              <a:buNone/>
            </a:pPr>
            <a:r>
              <a:rPr lang="ja" sz="600"/>
              <a:t>利用者登録/ログイン</a:t>
            </a:r>
            <a:endParaRPr sz="600"/>
          </a:p>
        </p:txBody>
      </p:sp>
      <p:pic>
        <p:nvPicPr>
          <p:cNvPr id="1028" name="Google Shape;1028;p65"/>
          <p:cNvPicPr preferRelativeResize="0"/>
          <p:nvPr/>
        </p:nvPicPr>
        <p:blipFill rotWithShape="1">
          <a:blip r:embed="rId24">
            <a:alphaModFix/>
          </a:blip>
          <a:srcRect b="0" l="0" r="0" t="0"/>
          <a:stretch/>
        </p:blipFill>
        <p:spPr>
          <a:xfrm>
            <a:off x="2410074" y="2617701"/>
            <a:ext cx="254250" cy="254250"/>
          </a:xfrm>
          <a:prstGeom prst="rect">
            <a:avLst/>
          </a:prstGeom>
          <a:noFill/>
          <a:ln>
            <a:noFill/>
          </a:ln>
        </p:spPr>
      </p:pic>
      <p:sp>
        <p:nvSpPr>
          <p:cNvPr id="1029" name="Google Shape;1029;p65"/>
          <p:cNvSpPr txBox="1"/>
          <p:nvPr/>
        </p:nvSpPr>
        <p:spPr>
          <a:xfrm>
            <a:off x="2381875" y="2903688"/>
            <a:ext cx="460800" cy="177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700">
                <a:solidFill>
                  <a:srgbClr val="161E2D"/>
                </a:solidFill>
                <a:latin typeface="Arial"/>
                <a:ea typeface="Arial"/>
                <a:cs typeface="Arial"/>
                <a:sym typeface="Arial"/>
              </a:rPr>
              <a:t>SES</a:t>
            </a:r>
            <a:endParaRPr sz="900"/>
          </a:p>
        </p:txBody>
      </p:sp>
      <p:cxnSp>
        <p:nvCxnSpPr>
          <p:cNvPr id="1030" name="Google Shape;1030;p65"/>
          <p:cNvCxnSpPr>
            <a:stCxn id="1028" idx="0"/>
            <a:endCxn id="945" idx="2"/>
          </p:cNvCxnSpPr>
          <p:nvPr/>
        </p:nvCxnSpPr>
        <p:spPr>
          <a:xfrm flipH="1" rot="5400000">
            <a:off x="1223499" y="1304001"/>
            <a:ext cx="802200" cy="1825200"/>
          </a:xfrm>
          <a:prstGeom prst="bentConnector3">
            <a:avLst>
              <a:gd fmla="val 49998" name="adj1"/>
            </a:avLst>
          </a:prstGeom>
          <a:noFill/>
          <a:ln cap="flat" cmpd="sng" w="9525">
            <a:solidFill>
              <a:schemeClr val="dk2"/>
            </a:solidFill>
            <a:prstDash val="solid"/>
            <a:round/>
            <a:headEnd len="med" w="med" type="none"/>
            <a:tailEnd len="med" w="med" type="triangle"/>
          </a:ln>
        </p:spPr>
      </p:cxnSp>
      <p:pic>
        <p:nvPicPr>
          <p:cNvPr id="1031" name="Google Shape;1031;p65"/>
          <p:cNvPicPr preferRelativeResize="0"/>
          <p:nvPr/>
        </p:nvPicPr>
        <p:blipFill rotWithShape="1">
          <a:blip r:embed="rId31">
            <a:alphaModFix/>
          </a:blip>
          <a:srcRect b="0" l="0" r="0" t="0"/>
          <a:stretch/>
        </p:blipFill>
        <p:spPr>
          <a:xfrm>
            <a:off x="-2870175" y="1279576"/>
            <a:ext cx="300000" cy="300000"/>
          </a:xfrm>
          <a:prstGeom prst="rect">
            <a:avLst/>
          </a:prstGeom>
          <a:noFill/>
          <a:ln>
            <a:noFill/>
          </a:ln>
        </p:spPr>
      </p:pic>
      <p:sp>
        <p:nvSpPr>
          <p:cNvPr id="1032" name="Google Shape;1032;p65"/>
          <p:cNvSpPr txBox="1"/>
          <p:nvPr/>
        </p:nvSpPr>
        <p:spPr>
          <a:xfrm>
            <a:off x="-2974426" y="1554675"/>
            <a:ext cx="5085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Systems</a:t>
            </a:r>
            <a:endParaRPr sz="600">
              <a:solidFill>
                <a:srgbClr val="000000"/>
              </a:solidFill>
              <a:latin typeface="Arial"/>
              <a:ea typeface="Arial"/>
              <a:cs typeface="Arial"/>
              <a:sym typeface="Arial"/>
            </a:endParaRPr>
          </a:p>
          <a:p>
            <a:pPr indent="0" lvl="0" marL="0" marR="0" rtl="0" algn="ctr">
              <a:spcBef>
                <a:spcPts val="0"/>
              </a:spcBef>
              <a:spcAft>
                <a:spcPts val="0"/>
              </a:spcAft>
              <a:buNone/>
            </a:pPr>
            <a:r>
              <a:rPr lang="ja" sz="600">
                <a:solidFill>
                  <a:srgbClr val="000000"/>
                </a:solidFill>
                <a:latin typeface="Arial"/>
                <a:ea typeface="Arial"/>
                <a:cs typeface="Arial"/>
                <a:sym typeface="Arial"/>
              </a:rPr>
              <a:t>Manager</a:t>
            </a:r>
            <a:endParaRPr sz="800"/>
          </a:p>
        </p:txBody>
      </p:sp>
      <p:cxnSp>
        <p:nvCxnSpPr>
          <p:cNvPr id="1033" name="Google Shape;1033;p65"/>
          <p:cNvCxnSpPr>
            <a:stCxn id="981" idx="1"/>
            <a:endCxn id="1028" idx="3"/>
          </p:cNvCxnSpPr>
          <p:nvPr/>
        </p:nvCxnSpPr>
        <p:spPr>
          <a:xfrm rot="10800000">
            <a:off x="2664425" y="2744854"/>
            <a:ext cx="563700" cy="53100"/>
          </a:xfrm>
          <a:prstGeom prst="bentConnector3">
            <a:avLst>
              <a:gd fmla="val 50009" name="adj1"/>
            </a:avLst>
          </a:prstGeom>
          <a:noFill/>
          <a:ln cap="flat" cmpd="sng" w="9525">
            <a:solidFill>
              <a:schemeClr val="dk2"/>
            </a:solidFill>
            <a:prstDash val="solid"/>
            <a:round/>
            <a:headEnd len="med" w="med" type="none"/>
            <a:tailEnd len="med" w="med" type="triangle"/>
          </a:ln>
        </p:spPr>
      </p:cxnSp>
      <p:cxnSp>
        <p:nvCxnSpPr>
          <p:cNvPr id="1034" name="Google Shape;1034;p65"/>
          <p:cNvCxnSpPr>
            <a:stCxn id="1035" idx="3"/>
            <a:endCxn id="1025" idx="1"/>
          </p:cNvCxnSpPr>
          <p:nvPr/>
        </p:nvCxnSpPr>
        <p:spPr>
          <a:xfrm>
            <a:off x="7455950" y="2851875"/>
            <a:ext cx="661500" cy="289200"/>
          </a:xfrm>
          <a:prstGeom prst="bentConnector3">
            <a:avLst>
              <a:gd fmla="val 49997" name="adj1"/>
            </a:avLst>
          </a:prstGeom>
          <a:noFill/>
          <a:ln cap="flat" cmpd="sng" w="9525">
            <a:solidFill>
              <a:schemeClr val="dk2"/>
            </a:solidFill>
            <a:prstDash val="solid"/>
            <a:round/>
            <a:headEnd len="med" w="med" type="none"/>
            <a:tailEnd len="med" w="med" type="triangle"/>
          </a:ln>
        </p:spPr>
      </p:cxnSp>
      <p:sp>
        <p:nvSpPr>
          <p:cNvPr id="1036" name="Google Shape;1036;p65"/>
          <p:cNvSpPr/>
          <p:nvPr/>
        </p:nvSpPr>
        <p:spPr>
          <a:xfrm>
            <a:off x="3228125" y="3094175"/>
            <a:ext cx="4152000" cy="3000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1037" name="Google Shape;1037;p65"/>
          <p:cNvPicPr preferRelativeResize="0"/>
          <p:nvPr/>
        </p:nvPicPr>
        <p:blipFill rotWithShape="1">
          <a:blip r:embed="rId13">
            <a:alphaModFix/>
          </a:blip>
          <a:srcRect b="0" l="0" r="0" t="0"/>
          <a:stretch/>
        </p:blipFill>
        <p:spPr>
          <a:xfrm>
            <a:off x="3228125" y="3086597"/>
            <a:ext cx="184714" cy="184714"/>
          </a:xfrm>
          <a:prstGeom prst="rect">
            <a:avLst/>
          </a:prstGeom>
          <a:noFill/>
          <a:ln>
            <a:noFill/>
          </a:ln>
        </p:spPr>
      </p:pic>
      <p:pic>
        <p:nvPicPr>
          <p:cNvPr id="1038" name="Google Shape;1038;p65"/>
          <p:cNvPicPr preferRelativeResize="0"/>
          <p:nvPr/>
        </p:nvPicPr>
        <p:blipFill rotWithShape="1">
          <a:blip r:embed="rId14">
            <a:alphaModFix/>
          </a:blip>
          <a:srcRect b="0" l="0" r="0" t="0"/>
          <a:stretch/>
        </p:blipFill>
        <p:spPr>
          <a:xfrm>
            <a:off x="3813594" y="3105018"/>
            <a:ext cx="270000" cy="270000"/>
          </a:xfrm>
          <a:prstGeom prst="rect">
            <a:avLst/>
          </a:prstGeom>
          <a:noFill/>
          <a:ln>
            <a:noFill/>
          </a:ln>
        </p:spPr>
      </p:pic>
      <p:pic>
        <p:nvPicPr>
          <p:cNvPr id="1039" name="Google Shape;1039;p65"/>
          <p:cNvPicPr preferRelativeResize="0"/>
          <p:nvPr/>
        </p:nvPicPr>
        <p:blipFill rotWithShape="1">
          <a:blip r:embed="rId14">
            <a:alphaModFix/>
          </a:blip>
          <a:srcRect b="0" l="0" r="0" t="0"/>
          <a:stretch/>
        </p:blipFill>
        <p:spPr>
          <a:xfrm>
            <a:off x="6569698" y="3105018"/>
            <a:ext cx="270000" cy="270000"/>
          </a:xfrm>
          <a:prstGeom prst="rect">
            <a:avLst/>
          </a:prstGeom>
          <a:noFill/>
          <a:ln>
            <a:noFill/>
          </a:ln>
        </p:spPr>
      </p:pic>
      <p:pic>
        <p:nvPicPr>
          <p:cNvPr id="1040" name="Google Shape;1040;p65"/>
          <p:cNvPicPr preferRelativeResize="0"/>
          <p:nvPr/>
        </p:nvPicPr>
        <p:blipFill rotWithShape="1">
          <a:blip r:embed="rId14">
            <a:alphaModFix/>
          </a:blip>
          <a:srcRect b="0" l="0" r="0" t="0"/>
          <a:stretch/>
        </p:blipFill>
        <p:spPr>
          <a:xfrm>
            <a:off x="4302000" y="3102523"/>
            <a:ext cx="270000" cy="270000"/>
          </a:xfrm>
          <a:prstGeom prst="rect">
            <a:avLst/>
          </a:prstGeom>
          <a:noFill/>
          <a:ln>
            <a:noFill/>
          </a:ln>
        </p:spPr>
      </p:pic>
      <p:pic>
        <p:nvPicPr>
          <p:cNvPr id="1041" name="Google Shape;1041;p65"/>
          <p:cNvPicPr preferRelativeResize="0"/>
          <p:nvPr/>
        </p:nvPicPr>
        <p:blipFill rotWithShape="1">
          <a:blip r:embed="rId14">
            <a:alphaModFix/>
          </a:blip>
          <a:srcRect b="0" l="0" r="0" t="0"/>
          <a:stretch/>
        </p:blipFill>
        <p:spPr>
          <a:xfrm>
            <a:off x="6048635" y="3107370"/>
            <a:ext cx="270000" cy="270000"/>
          </a:xfrm>
          <a:prstGeom prst="rect">
            <a:avLst/>
          </a:prstGeom>
          <a:noFill/>
          <a:ln>
            <a:noFill/>
          </a:ln>
        </p:spPr>
      </p:pic>
      <p:sp>
        <p:nvSpPr>
          <p:cNvPr id="1042" name="Google Shape;1042;p65"/>
          <p:cNvSpPr txBox="1"/>
          <p:nvPr/>
        </p:nvSpPr>
        <p:spPr>
          <a:xfrm>
            <a:off x="4641575" y="3165925"/>
            <a:ext cx="1407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情報入力/ファイルアップロード</a:t>
            </a:r>
            <a:endParaRPr sz="600"/>
          </a:p>
          <a:p>
            <a:pPr indent="0" lvl="0" marL="0" marR="0" rtl="0" algn="l">
              <a:spcBef>
                <a:spcPts val="0"/>
              </a:spcBef>
              <a:spcAft>
                <a:spcPts val="0"/>
              </a:spcAft>
              <a:buNone/>
            </a:pPr>
            <a:r>
              <a:rPr lang="ja" sz="600"/>
              <a:t>※セキュリティ</a:t>
            </a:r>
            <a:endParaRPr sz="600"/>
          </a:p>
        </p:txBody>
      </p:sp>
      <p:sp>
        <p:nvSpPr>
          <p:cNvPr id="1043" name="Google Shape;1043;p65"/>
          <p:cNvSpPr txBox="1"/>
          <p:nvPr/>
        </p:nvSpPr>
        <p:spPr>
          <a:xfrm>
            <a:off x="428627" y="1885200"/>
            <a:ext cx="7110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latin typeface="Arial"/>
                <a:ea typeface="Arial"/>
                <a:cs typeface="Arial"/>
                <a:sym typeface="Arial"/>
              </a:rPr>
              <a:t>一般ユーザー</a:t>
            </a:r>
            <a:endParaRPr sz="1100"/>
          </a:p>
        </p:txBody>
      </p:sp>
      <p:cxnSp>
        <p:nvCxnSpPr>
          <p:cNvPr id="1044" name="Google Shape;1044;p65"/>
          <p:cNvCxnSpPr/>
          <p:nvPr/>
        </p:nvCxnSpPr>
        <p:spPr>
          <a:xfrm>
            <a:off x="5456525" y="2265375"/>
            <a:ext cx="0" cy="828900"/>
          </a:xfrm>
          <a:prstGeom prst="straightConnector1">
            <a:avLst/>
          </a:prstGeom>
          <a:noFill/>
          <a:ln cap="rnd" cmpd="sng" w="12700">
            <a:solidFill>
              <a:schemeClr val="dk1"/>
            </a:solidFill>
            <a:prstDash val="solid"/>
            <a:round/>
            <a:headEnd len="sm" w="sm" type="none"/>
            <a:tailEnd len="med" w="med" type="triangle"/>
          </a:ln>
        </p:spPr>
      </p:cxnSp>
      <p:sp>
        <p:nvSpPr>
          <p:cNvPr id="1035" name="Google Shape;1035;p65"/>
          <p:cNvSpPr/>
          <p:nvPr/>
        </p:nvSpPr>
        <p:spPr>
          <a:xfrm>
            <a:off x="3153050" y="2655675"/>
            <a:ext cx="4302900" cy="3924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1045" name="Google Shape;1045;p65"/>
          <p:cNvSpPr/>
          <p:nvPr/>
        </p:nvSpPr>
        <p:spPr>
          <a:xfrm>
            <a:off x="3162763" y="3071025"/>
            <a:ext cx="4302900" cy="3924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1046" name="Google Shape;1046;p65"/>
          <p:cNvSpPr/>
          <p:nvPr/>
        </p:nvSpPr>
        <p:spPr>
          <a:xfrm>
            <a:off x="4509425" y="1841975"/>
            <a:ext cx="1407000" cy="4935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1047" name="Google Shape;1047;p65"/>
          <p:cNvSpPr/>
          <p:nvPr/>
        </p:nvSpPr>
        <p:spPr>
          <a:xfrm>
            <a:off x="3434475" y="3643375"/>
            <a:ext cx="4127400" cy="5715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1048" name="Google Shape;1048;p65"/>
          <p:cNvSpPr txBox="1"/>
          <p:nvPr/>
        </p:nvSpPr>
        <p:spPr>
          <a:xfrm>
            <a:off x="1433425" y="2227807"/>
            <a:ext cx="10329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t>追加サービス</a:t>
            </a:r>
            <a:endParaRPr sz="600"/>
          </a:p>
          <a:p>
            <a:pPr indent="0" lvl="0" marL="0" marR="0" rtl="0" algn="ctr">
              <a:spcBef>
                <a:spcPts val="0"/>
              </a:spcBef>
              <a:spcAft>
                <a:spcPts val="0"/>
              </a:spcAft>
              <a:buNone/>
            </a:pPr>
            <a:r>
              <a:rPr lang="ja" sz="600"/>
              <a:t>登録完了通知</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66"/>
          <p:cNvSpPr txBox="1"/>
          <p:nvPr>
            <p:ph type="title"/>
          </p:nvPr>
        </p:nvSpPr>
        <p:spPr>
          <a:xfrm>
            <a:off x="198000" y="157231"/>
            <a:ext cx="8229600" cy="401700"/>
          </a:xfrm>
          <a:prstGeom prst="rect">
            <a:avLst/>
          </a:prstGeom>
          <a:noFill/>
          <a:ln>
            <a:noFill/>
          </a:ln>
        </p:spPr>
        <p:txBody>
          <a:bodyPr anchorCtr="0" anchor="t" bIns="34275" lIns="0" spcFirstLastPara="1" rIns="0" wrap="square" tIns="34275">
            <a:spAutoFit/>
          </a:bodyPr>
          <a:lstStyle/>
          <a:p>
            <a:pPr indent="0" lvl="0" marL="0" rtl="0" algn="l">
              <a:lnSpc>
                <a:spcPct val="90000"/>
              </a:lnSpc>
              <a:spcBef>
                <a:spcPts val="0"/>
              </a:spcBef>
              <a:spcAft>
                <a:spcPts val="0"/>
              </a:spcAft>
              <a:buClr>
                <a:schemeClr val="lt1"/>
              </a:buClr>
              <a:buSzPts val="2400"/>
              <a:buFont typeface="Play"/>
              <a:buNone/>
            </a:pPr>
            <a:r>
              <a:rPr lang="ja"/>
              <a:t>Step 3. 中心となる機能要件を満たす(</a:t>
            </a:r>
            <a:r>
              <a:rPr lang="ja"/>
              <a:t>バックアップ）</a:t>
            </a:r>
            <a:endParaRPr/>
          </a:p>
        </p:txBody>
      </p:sp>
      <p:sp>
        <p:nvSpPr>
          <p:cNvPr id="1054" name="Google Shape;1054;p66"/>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ja"/>
              <a:t>‹#›</a:t>
            </a:fld>
            <a:endParaRPr/>
          </a:p>
        </p:txBody>
      </p:sp>
      <p:sp>
        <p:nvSpPr>
          <p:cNvPr id="1055" name="Google Shape;1055;p66"/>
          <p:cNvSpPr/>
          <p:nvPr/>
        </p:nvSpPr>
        <p:spPr>
          <a:xfrm>
            <a:off x="185099" y="681750"/>
            <a:ext cx="8706900" cy="39960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i="1" sz="1400">
              <a:solidFill>
                <a:schemeClr val="dk1"/>
              </a:solidFill>
              <a:latin typeface="Play"/>
              <a:ea typeface="Play"/>
              <a:cs typeface="Play"/>
              <a:sym typeface="Play"/>
            </a:endParaRPr>
          </a:p>
        </p:txBody>
      </p:sp>
      <p:sp>
        <p:nvSpPr>
          <p:cNvPr id="1056" name="Google Shape;1056;p66"/>
          <p:cNvSpPr/>
          <p:nvPr/>
        </p:nvSpPr>
        <p:spPr>
          <a:xfrm>
            <a:off x="1301700" y="850325"/>
            <a:ext cx="7452000" cy="3780000"/>
          </a:xfrm>
          <a:prstGeom prst="rect">
            <a:avLst/>
          </a:prstGeom>
          <a:noFill/>
          <a:ln cap="flat" cmpd="sng" w="12700">
            <a:solidFill>
              <a:schemeClr val="dk1"/>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pic>
        <p:nvPicPr>
          <p:cNvPr id="1057" name="Google Shape;1057;p66"/>
          <p:cNvPicPr preferRelativeResize="0"/>
          <p:nvPr/>
        </p:nvPicPr>
        <p:blipFill rotWithShape="1">
          <a:blip r:embed="rId3">
            <a:alphaModFix/>
          </a:blip>
          <a:srcRect b="0" l="0" r="0" t="0"/>
          <a:stretch/>
        </p:blipFill>
        <p:spPr>
          <a:xfrm>
            <a:off x="1278000" y="792131"/>
            <a:ext cx="191700" cy="191700"/>
          </a:xfrm>
          <a:prstGeom prst="rect">
            <a:avLst/>
          </a:prstGeom>
          <a:noFill/>
          <a:ln>
            <a:noFill/>
          </a:ln>
        </p:spPr>
      </p:pic>
      <p:pic>
        <p:nvPicPr>
          <p:cNvPr id="1058" name="Google Shape;1058;p66"/>
          <p:cNvPicPr preferRelativeResize="0"/>
          <p:nvPr/>
        </p:nvPicPr>
        <p:blipFill rotWithShape="1">
          <a:blip r:embed="rId4">
            <a:alphaModFix/>
          </a:blip>
          <a:srcRect b="0" l="0" r="0" t="0"/>
          <a:stretch/>
        </p:blipFill>
        <p:spPr>
          <a:xfrm flipH="1">
            <a:off x="535639" y="1463108"/>
            <a:ext cx="352425" cy="352425"/>
          </a:xfrm>
          <a:prstGeom prst="rect">
            <a:avLst/>
          </a:prstGeom>
          <a:noFill/>
          <a:ln>
            <a:noFill/>
          </a:ln>
        </p:spPr>
      </p:pic>
      <p:sp>
        <p:nvSpPr>
          <p:cNvPr id="1059" name="Google Shape;1059;p66"/>
          <p:cNvSpPr txBox="1"/>
          <p:nvPr/>
        </p:nvSpPr>
        <p:spPr>
          <a:xfrm>
            <a:off x="411442" y="1838642"/>
            <a:ext cx="596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latin typeface="Arial"/>
                <a:ea typeface="Arial"/>
                <a:cs typeface="Arial"/>
                <a:sym typeface="Arial"/>
              </a:rPr>
              <a:t>一般ユーザー</a:t>
            </a:r>
            <a:endParaRPr sz="1100"/>
          </a:p>
        </p:txBody>
      </p:sp>
      <p:sp>
        <p:nvSpPr>
          <p:cNvPr id="1060" name="Google Shape;1060;p66"/>
          <p:cNvSpPr/>
          <p:nvPr/>
        </p:nvSpPr>
        <p:spPr>
          <a:xfrm>
            <a:off x="1525650" y="951750"/>
            <a:ext cx="7004100" cy="3510000"/>
          </a:xfrm>
          <a:prstGeom prst="rect">
            <a:avLst/>
          </a:prstGeom>
          <a:noFill/>
          <a:ln cap="flat" cmpd="sng" w="12700">
            <a:solidFill>
              <a:srgbClr val="5B9CD5"/>
            </a:solidFill>
            <a:prstDash val="dash"/>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5B9CD5"/>
              </a:solidFill>
              <a:latin typeface="Arial"/>
              <a:ea typeface="Arial"/>
              <a:cs typeface="Arial"/>
              <a:sym typeface="Arial"/>
            </a:endParaRPr>
          </a:p>
        </p:txBody>
      </p:sp>
      <p:pic>
        <p:nvPicPr>
          <p:cNvPr id="1061" name="Google Shape;1061;p66"/>
          <p:cNvPicPr preferRelativeResize="0"/>
          <p:nvPr/>
        </p:nvPicPr>
        <p:blipFill rotWithShape="1">
          <a:blip r:embed="rId5">
            <a:alphaModFix/>
          </a:blip>
          <a:srcRect b="0" l="0" r="0" t="0"/>
          <a:stretch/>
        </p:blipFill>
        <p:spPr>
          <a:xfrm>
            <a:off x="1521586" y="951750"/>
            <a:ext cx="191179" cy="198698"/>
          </a:xfrm>
          <a:prstGeom prst="rect">
            <a:avLst/>
          </a:prstGeom>
          <a:noFill/>
          <a:ln>
            <a:noFill/>
          </a:ln>
        </p:spPr>
      </p:pic>
      <p:sp>
        <p:nvSpPr>
          <p:cNvPr id="1062" name="Google Shape;1062;p66"/>
          <p:cNvSpPr/>
          <p:nvPr/>
        </p:nvSpPr>
        <p:spPr>
          <a:xfrm>
            <a:off x="2330516" y="1171941"/>
            <a:ext cx="5639100" cy="3181800"/>
          </a:xfrm>
          <a:prstGeom prst="rect">
            <a:avLst/>
          </a:prstGeom>
          <a:noFill/>
          <a:ln cap="flat" cmpd="sng" w="12700">
            <a:solidFill>
              <a:srgbClr val="1E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1063" name="Google Shape;1063;p66"/>
          <p:cNvPicPr preferRelativeResize="0"/>
          <p:nvPr/>
        </p:nvPicPr>
        <p:blipFill rotWithShape="1">
          <a:blip r:embed="rId6">
            <a:alphaModFix/>
          </a:blip>
          <a:srcRect b="0" l="0" r="0" t="0"/>
          <a:stretch/>
        </p:blipFill>
        <p:spPr>
          <a:xfrm>
            <a:off x="2330517" y="1171941"/>
            <a:ext cx="191700" cy="191700"/>
          </a:xfrm>
          <a:prstGeom prst="rect">
            <a:avLst/>
          </a:prstGeom>
          <a:noFill/>
          <a:ln>
            <a:noFill/>
          </a:ln>
        </p:spPr>
      </p:pic>
      <p:sp>
        <p:nvSpPr>
          <p:cNvPr id="1064" name="Google Shape;1064;p66"/>
          <p:cNvSpPr txBox="1"/>
          <p:nvPr/>
        </p:nvSpPr>
        <p:spPr>
          <a:xfrm>
            <a:off x="1752508" y="974861"/>
            <a:ext cx="574800" cy="2847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367EBA"/>
                </a:solidFill>
                <a:latin typeface="Meiryo"/>
                <a:ea typeface="Meiryo"/>
                <a:cs typeface="Meiryo"/>
                <a:sym typeface="Meiryo"/>
              </a:rPr>
              <a:t>Tokyo Region</a:t>
            </a:r>
            <a:endParaRPr sz="700">
              <a:solidFill>
                <a:srgbClr val="367EBA"/>
              </a:solidFill>
              <a:latin typeface="Meiryo"/>
              <a:ea typeface="Meiryo"/>
              <a:cs typeface="Meiryo"/>
              <a:sym typeface="Meiryo"/>
            </a:endParaRPr>
          </a:p>
        </p:txBody>
      </p:sp>
      <p:sp>
        <p:nvSpPr>
          <p:cNvPr id="1065" name="Google Shape;1065;p66"/>
          <p:cNvSpPr txBox="1"/>
          <p:nvPr/>
        </p:nvSpPr>
        <p:spPr>
          <a:xfrm>
            <a:off x="2574756" y="1209420"/>
            <a:ext cx="168300" cy="2847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268813"/>
                </a:solidFill>
                <a:latin typeface="Meiryo"/>
                <a:ea typeface="Meiryo"/>
                <a:cs typeface="Meiryo"/>
                <a:sym typeface="Meiryo"/>
              </a:rPr>
              <a:t>VPC</a:t>
            </a:r>
            <a:endParaRPr sz="700">
              <a:solidFill>
                <a:srgbClr val="268813"/>
              </a:solidFill>
              <a:latin typeface="Meiryo"/>
              <a:ea typeface="Meiryo"/>
              <a:cs typeface="Meiryo"/>
              <a:sym typeface="Meiryo"/>
            </a:endParaRPr>
          </a:p>
        </p:txBody>
      </p:sp>
      <p:pic>
        <p:nvPicPr>
          <p:cNvPr id="1066" name="Google Shape;1066;p66"/>
          <p:cNvPicPr preferRelativeResize="0"/>
          <p:nvPr/>
        </p:nvPicPr>
        <p:blipFill rotWithShape="1">
          <a:blip r:embed="rId7">
            <a:alphaModFix/>
          </a:blip>
          <a:srcRect b="0" l="0" r="0" t="0"/>
          <a:stretch/>
        </p:blipFill>
        <p:spPr>
          <a:xfrm>
            <a:off x="2203359" y="1567397"/>
            <a:ext cx="247650" cy="247650"/>
          </a:xfrm>
          <a:prstGeom prst="rect">
            <a:avLst/>
          </a:prstGeom>
          <a:solidFill>
            <a:schemeClr val="lt1"/>
          </a:solidFill>
          <a:ln>
            <a:noFill/>
          </a:ln>
        </p:spPr>
      </p:pic>
      <p:sp>
        <p:nvSpPr>
          <p:cNvPr id="1067" name="Google Shape;1067;p66"/>
          <p:cNvSpPr txBox="1"/>
          <p:nvPr/>
        </p:nvSpPr>
        <p:spPr>
          <a:xfrm>
            <a:off x="2107779" y="1842688"/>
            <a:ext cx="460800" cy="284700"/>
          </a:xfrm>
          <a:prstGeom prst="rect">
            <a:avLst/>
          </a:prstGeom>
          <a:solidFill>
            <a:schemeClr val="lt1"/>
          </a:solid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Internet</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Gateway</a:t>
            </a:r>
            <a:endParaRPr sz="700">
              <a:solidFill>
                <a:schemeClr val="dk1"/>
              </a:solidFill>
              <a:latin typeface="Meiryo"/>
              <a:ea typeface="Meiryo"/>
              <a:cs typeface="Meiryo"/>
              <a:sym typeface="Meiryo"/>
            </a:endParaRPr>
          </a:p>
        </p:txBody>
      </p:sp>
      <p:sp>
        <p:nvSpPr>
          <p:cNvPr id="1068" name="Google Shape;1068;p66"/>
          <p:cNvSpPr/>
          <p:nvPr/>
        </p:nvSpPr>
        <p:spPr>
          <a:xfrm>
            <a:off x="2736000"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01</a:t>
            </a:r>
            <a:endParaRPr sz="1100"/>
          </a:p>
        </p:txBody>
      </p:sp>
      <p:sp>
        <p:nvSpPr>
          <p:cNvPr id="1069" name="Google Shape;1069;p66"/>
          <p:cNvSpPr/>
          <p:nvPr/>
        </p:nvSpPr>
        <p:spPr>
          <a:xfrm>
            <a:off x="5331325"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02</a:t>
            </a:r>
            <a:endParaRPr sz="1100"/>
          </a:p>
        </p:txBody>
      </p:sp>
      <p:sp>
        <p:nvSpPr>
          <p:cNvPr id="1070" name="Google Shape;1070;p66"/>
          <p:cNvSpPr/>
          <p:nvPr/>
        </p:nvSpPr>
        <p:spPr>
          <a:xfrm>
            <a:off x="2943785" y="1805194"/>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1E8900"/>
                </a:solidFill>
                <a:latin typeface="Arial"/>
                <a:ea typeface="Arial"/>
                <a:cs typeface="Arial"/>
                <a:sym typeface="Arial"/>
              </a:rPr>
              <a:t>Public subnet</a:t>
            </a:r>
            <a:endParaRPr sz="1100"/>
          </a:p>
        </p:txBody>
      </p:sp>
      <p:pic>
        <p:nvPicPr>
          <p:cNvPr id="1071" name="Google Shape;1071;p66"/>
          <p:cNvPicPr preferRelativeResize="0"/>
          <p:nvPr/>
        </p:nvPicPr>
        <p:blipFill rotWithShape="1">
          <a:blip r:embed="rId8">
            <a:alphaModFix/>
          </a:blip>
          <a:srcRect b="0" l="0" r="0" t="0"/>
          <a:stretch/>
        </p:blipFill>
        <p:spPr>
          <a:xfrm>
            <a:off x="2943785" y="1804003"/>
            <a:ext cx="205979" cy="205979"/>
          </a:xfrm>
          <a:prstGeom prst="rect">
            <a:avLst/>
          </a:prstGeom>
          <a:noFill/>
          <a:ln>
            <a:noFill/>
          </a:ln>
        </p:spPr>
      </p:pic>
      <p:sp>
        <p:nvSpPr>
          <p:cNvPr id="1072" name="Google Shape;1072;p66"/>
          <p:cNvSpPr/>
          <p:nvPr/>
        </p:nvSpPr>
        <p:spPr>
          <a:xfrm>
            <a:off x="5539590" y="1815047"/>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1073" name="Google Shape;1073;p66"/>
          <p:cNvPicPr preferRelativeResize="0"/>
          <p:nvPr/>
        </p:nvPicPr>
        <p:blipFill rotWithShape="1">
          <a:blip r:embed="rId8">
            <a:alphaModFix/>
          </a:blip>
          <a:srcRect b="0" l="0" r="0" t="0"/>
          <a:stretch/>
        </p:blipFill>
        <p:spPr>
          <a:xfrm>
            <a:off x="5539590" y="1813857"/>
            <a:ext cx="205979" cy="205979"/>
          </a:xfrm>
          <a:prstGeom prst="rect">
            <a:avLst/>
          </a:prstGeom>
          <a:noFill/>
          <a:ln>
            <a:noFill/>
          </a:ln>
        </p:spPr>
      </p:pic>
      <p:sp>
        <p:nvSpPr>
          <p:cNvPr id="1074" name="Google Shape;1074;p66"/>
          <p:cNvSpPr/>
          <p:nvPr/>
        </p:nvSpPr>
        <p:spPr>
          <a:xfrm>
            <a:off x="4607624" y="1905241"/>
            <a:ext cx="1228800" cy="349800"/>
          </a:xfrm>
          <a:prstGeom prst="roundRect">
            <a:avLst>
              <a:gd fmla="val 16667" name="adj"/>
            </a:avLst>
          </a:prstGeom>
          <a:solidFill>
            <a:srgbClr val="FFFFFF"/>
          </a:solidFill>
          <a:ln cap="flat" cmpd="sng" w="12700">
            <a:solidFill>
              <a:srgbClr val="4F29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Play"/>
              <a:buNone/>
            </a:pPr>
            <a:r>
              <a:t/>
            </a:r>
            <a:endParaRPr b="0" i="0" sz="1400" u="none" cap="none" strike="noStrike">
              <a:solidFill>
                <a:schemeClr val="dk1"/>
              </a:solidFill>
              <a:latin typeface="Arial"/>
              <a:ea typeface="Arial"/>
              <a:cs typeface="Arial"/>
              <a:sym typeface="Arial"/>
            </a:endParaRPr>
          </a:p>
        </p:txBody>
      </p:sp>
      <p:pic>
        <p:nvPicPr>
          <p:cNvPr id="1075" name="Google Shape;1075;p66"/>
          <p:cNvPicPr preferRelativeResize="0"/>
          <p:nvPr/>
        </p:nvPicPr>
        <p:blipFill rotWithShape="1">
          <a:blip r:embed="rId9">
            <a:alphaModFix/>
          </a:blip>
          <a:srcRect b="0" l="0" r="0" t="0"/>
          <a:stretch/>
        </p:blipFill>
        <p:spPr>
          <a:xfrm>
            <a:off x="4734000" y="1948282"/>
            <a:ext cx="270000" cy="270000"/>
          </a:xfrm>
          <a:prstGeom prst="rect">
            <a:avLst/>
          </a:prstGeom>
          <a:noFill/>
          <a:ln>
            <a:noFill/>
          </a:ln>
        </p:spPr>
      </p:pic>
      <p:sp>
        <p:nvSpPr>
          <p:cNvPr id="1076" name="Google Shape;1076;p66"/>
          <p:cNvSpPr txBox="1"/>
          <p:nvPr/>
        </p:nvSpPr>
        <p:spPr>
          <a:xfrm>
            <a:off x="5026527" y="1944782"/>
            <a:ext cx="734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Application</a:t>
            </a:r>
            <a:endParaRPr sz="1100"/>
          </a:p>
          <a:p>
            <a:pPr indent="0" lvl="0" marL="0" marR="0" rtl="0" algn="ctr">
              <a:spcBef>
                <a:spcPts val="0"/>
              </a:spcBef>
              <a:spcAft>
                <a:spcPts val="0"/>
              </a:spcAft>
              <a:buNone/>
            </a:pPr>
            <a:r>
              <a:rPr lang="ja" sz="700">
                <a:solidFill>
                  <a:srgbClr val="000000"/>
                </a:solidFill>
                <a:latin typeface="Arial"/>
                <a:ea typeface="Arial"/>
                <a:cs typeface="Arial"/>
                <a:sym typeface="Arial"/>
              </a:rPr>
              <a:t>Load Balancer</a:t>
            </a:r>
            <a:endParaRPr sz="700">
              <a:solidFill>
                <a:srgbClr val="000000"/>
              </a:solidFill>
              <a:latin typeface="Arial"/>
              <a:ea typeface="Arial"/>
              <a:cs typeface="Arial"/>
              <a:sym typeface="Arial"/>
            </a:endParaRPr>
          </a:p>
        </p:txBody>
      </p:sp>
      <p:cxnSp>
        <p:nvCxnSpPr>
          <p:cNvPr id="1077" name="Google Shape;1077;p66"/>
          <p:cNvCxnSpPr>
            <a:stCxn id="1066" idx="3"/>
          </p:cNvCxnSpPr>
          <p:nvPr/>
        </p:nvCxnSpPr>
        <p:spPr>
          <a:xfrm>
            <a:off x="2451009" y="1691222"/>
            <a:ext cx="2769000" cy="0"/>
          </a:xfrm>
          <a:prstGeom prst="straightConnector1">
            <a:avLst/>
          </a:prstGeom>
          <a:noFill/>
          <a:ln cap="rnd" cmpd="sng" w="12700">
            <a:solidFill>
              <a:schemeClr val="dk1"/>
            </a:solidFill>
            <a:prstDash val="solid"/>
            <a:round/>
            <a:headEnd len="sm" w="sm" type="none"/>
            <a:tailEnd len="sm" w="sm" type="none"/>
          </a:ln>
        </p:spPr>
      </p:cxnSp>
      <p:cxnSp>
        <p:nvCxnSpPr>
          <p:cNvPr id="1078" name="Google Shape;1078;p66"/>
          <p:cNvCxnSpPr/>
          <p:nvPr/>
        </p:nvCxnSpPr>
        <p:spPr>
          <a:xfrm>
            <a:off x="5222021" y="1691222"/>
            <a:ext cx="0" cy="213900"/>
          </a:xfrm>
          <a:prstGeom prst="straightConnector1">
            <a:avLst/>
          </a:prstGeom>
          <a:noFill/>
          <a:ln cap="rnd" cmpd="sng" w="12700">
            <a:solidFill>
              <a:schemeClr val="dk1"/>
            </a:solidFill>
            <a:prstDash val="solid"/>
            <a:round/>
            <a:headEnd len="sm" w="sm" type="none"/>
            <a:tailEnd len="med" w="med" type="triangle"/>
          </a:ln>
        </p:spPr>
      </p:cxnSp>
      <p:pic>
        <p:nvPicPr>
          <p:cNvPr id="1079" name="Google Shape;1079;p66"/>
          <p:cNvPicPr preferRelativeResize="0"/>
          <p:nvPr/>
        </p:nvPicPr>
        <p:blipFill rotWithShape="1">
          <a:blip r:embed="rId10">
            <a:alphaModFix/>
          </a:blip>
          <a:srcRect b="0" l="0" r="0" t="0"/>
          <a:stretch/>
        </p:blipFill>
        <p:spPr>
          <a:xfrm>
            <a:off x="8119491" y="1945214"/>
            <a:ext cx="270000" cy="270000"/>
          </a:xfrm>
          <a:prstGeom prst="rect">
            <a:avLst/>
          </a:prstGeom>
          <a:noFill/>
          <a:ln>
            <a:noFill/>
          </a:ln>
        </p:spPr>
      </p:pic>
      <p:sp>
        <p:nvSpPr>
          <p:cNvPr id="1080" name="Google Shape;1080;p66"/>
          <p:cNvSpPr txBox="1"/>
          <p:nvPr/>
        </p:nvSpPr>
        <p:spPr>
          <a:xfrm>
            <a:off x="8010725" y="2193182"/>
            <a:ext cx="4608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Cognito</a:t>
            </a:r>
            <a:endParaRPr sz="700">
              <a:solidFill>
                <a:srgbClr val="000000"/>
              </a:solidFill>
              <a:latin typeface="Arial"/>
              <a:ea typeface="Arial"/>
              <a:cs typeface="Arial"/>
              <a:sym typeface="Arial"/>
            </a:endParaRPr>
          </a:p>
        </p:txBody>
      </p:sp>
      <p:cxnSp>
        <p:nvCxnSpPr>
          <p:cNvPr id="1081" name="Google Shape;1081;p66"/>
          <p:cNvCxnSpPr/>
          <p:nvPr/>
        </p:nvCxnSpPr>
        <p:spPr>
          <a:xfrm rot="10800000">
            <a:off x="5836344" y="2080214"/>
            <a:ext cx="2294400" cy="0"/>
          </a:xfrm>
          <a:prstGeom prst="straightConnector1">
            <a:avLst/>
          </a:prstGeom>
          <a:noFill/>
          <a:ln cap="rnd" cmpd="sng" w="12700">
            <a:solidFill>
              <a:schemeClr val="dk1"/>
            </a:solidFill>
            <a:prstDash val="solid"/>
            <a:round/>
            <a:headEnd len="med" w="med" type="triangle"/>
            <a:tailEnd len="sm" w="sm" type="none"/>
          </a:ln>
        </p:spPr>
      </p:cxnSp>
      <p:pic>
        <p:nvPicPr>
          <p:cNvPr id="1082" name="Google Shape;1082;p66"/>
          <p:cNvPicPr preferRelativeResize="0"/>
          <p:nvPr/>
        </p:nvPicPr>
        <p:blipFill rotWithShape="1">
          <a:blip r:embed="rId11">
            <a:alphaModFix/>
          </a:blip>
          <a:srcRect b="0" l="0" r="0" t="0"/>
          <a:stretch/>
        </p:blipFill>
        <p:spPr>
          <a:xfrm>
            <a:off x="8117413" y="1329750"/>
            <a:ext cx="270000" cy="270000"/>
          </a:xfrm>
          <a:prstGeom prst="rect">
            <a:avLst/>
          </a:prstGeom>
          <a:noFill/>
          <a:ln>
            <a:noFill/>
          </a:ln>
        </p:spPr>
      </p:pic>
      <p:sp>
        <p:nvSpPr>
          <p:cNvPr id="1083" name="Google Shape;1083;p66"/>
          <p:cNvSpPr txBox="1"/>
          <p:nvPr/>
        </p:nvSpPr>
        <p:spPr>
          <a:xfrm>
            <a:off x="7941290" y="1594490"/>
            <a:ext cx="6039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br>
              <a:rPr lang="ja" sz="700">
                <a:solidFill>
                  <a:srgbClr val="000000"/>
                </a:solidFill>
                <a:latin typeface="Arial"/>
                <a:ea typeface="Arial"/>
                <a:cs typeface="Arial"/>
                <a:sym typeface="Arial"/>
              </a:rPr>
            </a:br>
            <a:r>
              <a:rPr lang="ja" sz="700">
                <a:solidFill>
                  <a:srgbClr val="000000"/>
                </a:solidFill>
                <a:latin typeface="Arial"/>
                <a:ea typeface="Arial"/>
                <a:cs typeface="Arial"/>
                <a:sym typeface="Arial"/>
              </a:rPr>
              <a:t>(ログ保存用)</a:t>
            </a:r>
            <a:endParaRPr sz="700">
              <a:solidFill>
                <a:srgbClr val="000000"/>
              </a:solidFill>
              <a:latin typeface="Arial"/>
              <a:ea typeface="Arial"/>
              <a:cs typeface="Arial"/>
              <a:sym typeface="Arial"/>
            </a:endParaRPr>
          </a:p>
        </p:txBody>
      </p:sp>
      <p:sp>
        <p:nvSpPr>
          <p:cNvPr id="1084" name="Google Shape;1084;p66"/>
          <p:cNvSpPr/>
          <p:nvPr/>
        </p:nvSpPr>
        <p:spPr>
          <a:xfrm>
            <a:off x="2943775" y="2480275"/>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5B9CD5"/>
                </a:solidFill>
                <a:latin typeface="Arial"/>
                <a:ea typeface="Arial"/>
                <a:cs typeface="Arial"/>
                <a:sym typeface="Arial"/>
              </a:rPr>
              <a:t>Private subnet</a:t>
            </a:r>
            <a:endParaRPr sz="1100"/>
          </a:p>
        </p:txBody>
      </p:sp>
      <p:pic>
        <p:nvPicPr>
          <p:cNvPr id="1085" name="Google Shape;1085;p66"/>
          <p:cNvPicPr preferRelativeResize="0"/>
          <p:nvPr/>
        </p:nvPicPr>
        <p:blipFill rotWithShape="1">
          <a:blip r:embed="rId12">
            <a:alphaModFix/>
          </a:blip>
          <a:srcRect b="0" l="0" r="0" t="0"/>
          <a:stretch/>
        </p:blipFill>
        <p:spPr>
          <a:xfrm>
            <a:off x="2943785" y="2479086"/>
            <a:ext cx="205978" cy="205979"/>
          </a:xfrm>
          <a:prstGeom prst="rect">
            <a:avLst/>
          </a:prstGeom>
          <a:noFill/>
          <a:ln>
            <a:noFill/>
          </a:ln>
        </p:spPr>
      </p:pic>
      <p:sp>
        <p:nvSpPr>
          <p:cNvPr id="1086" name="Google Shape;1086;p66"/>
          <p:cNvSpPr/>
          <p:nvPr/>
        </p:nvSpPr>
        <p:spPr>
          <a:xfrm>
            <a:off x="5539591" y="2482679"/>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1087" name="Google Shape;1087;p66"/>
          <p:cNvPicPr preferRelativeResize="0"/>
          <p:nvPr/>
        </p:nvPicPr>
        <p:blipFill rotWithShape="1">
          <a:blip r:embed="rId12">
            <a:alphaModFix/>
          </a:blip>
          <a:srcRect b="0" l="0" r="0" t="0"/>
          <a:stretch/>
        </p:blipFill>
        <p:spPr>
          <a:xfrm>
            <a:off x="5539590" y="2480843"/>
            <a:ext cx="205978" cy="205979"/>
          </a:xfrm>
          <a:prstGeom prst="rect">
            <a:avLst/>
          </a:prstGeom>
          <a:noFill/>
          <a:ln>
            <a:noFill/>
          </a:ln>
        </p:spPr>
      </p:pic>
      <p:sp>
        <p:nvSpPr>
          <p:cNvPr id="1088" name="Google Shape;1088;p66"/>
          <p:cNvSpPr/>
          <p:nvPr/>
        </p:nvSpPr>
        <p:spPr>
          <a:xfrm>
            <a:off x="2947050" y="3644152"/>
            <a:ext cx="2060100" cy="5121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1089" name="Google Shape;1089;p66"/>
          <p:cNvPicPr preferRelativeResize="0"/>
          <p:nvPr/>
        </p:nvPicPr>
        <p:blipFill rotWithShape="1">
          <a:blip r:embed="rId12">
            <a:alphaModFix/>
          </a:blip>
          <a:srcRect b="0" l="0" r="0" t="0"/>
          <a:stretch/>
        </p:blipFill>
        <p:spPr>
          <a:xfrm>
            <a:off x="2947061" y="3666028"/>
            <a:ext cx="205978" cy="205979"/>
          </a:xfrm>
          <a:prstGeom prst="rect">
            <a:avLst/>
          </a:prstGeom>
          <a:noFill/>
          <a:ln>
            <a:noFill/>
          </a:ln>
        </p:spPr>
      </p:pic>
      <p:sp>
        <p:nvSpPr>
          <p:cNvPr id="1090" name="Google Shape;1090;p66"/>
          <p:cNvSpPr/>
          <p:nvPr/>
        </p:nvSpPr>
        <p:spPr>
          <a:xfrm>
            <a:off x="5542999" y="3645079"/>
            <a:ext cx="2060100" cy="5121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1091" name="Google Shape;1091;p66"/>
          <p:cNvPicPr preferRelativeResize="0"/>
          <p:nvPr/>
        </p:nvPicPr>
        <p:blipFill rotWithShape="1">
          <a:blip r:embed="rId12">
            <a:alphaModFix/>
          </a:blip>
          <a:srcRect b="0" l="0" r="0" t="0"/>
          <a:stretch/>
        </p:blipFill>
        <p:spPr>
          <a:xfrm>
            <a:off x="5543005" y="3667464"/>
            <a:ext cx="205978" cy="205979"/>
          </a:xfrm>
          <a:prstGeom prst="rect">
            <a:avLst/>
          </a:prstGeom>
          <a:noFill/>
          <a:ln>
            <a:noFill/>
          </a:ln>
        </p:spPr>
      </p:pic>
      <p:pic>
        <p:nvPicPr>
          <p:cNvPr id="1092" name="Google Shape;1092;p66"/>
          <p:cNvPicPr preferRelativeResize="0"/>
          <p:nvPr/>
        </p:nvPicPr>
        <p:blipFill rotWithShape="1">
          <a:blip r:embed="rId13">
            <a:alphaModFix/>
          </a:blip>
          <a:srcRect b="0" l="0" r="0" t="0"/>
          <a:stretch/>
        </p:blipFill>
        <p:spPr>
          <a:xfrm>
            <a:off x="3787944" y="3685663"/>
            <a:ext cx="324000" cy="324000"/>
          </a:xfrm>
          <a:prstGeom prst="rect">
            <a:avLst/>
          </a:prstGeom>
          <a:noFill/>
          <a:ln>
            <a:noFill/>
          </a:ln>
        </p:spPr>
      </p:pic>
      <p:sp>
        <p:nvSpPr>
          <p:cNvPr id="1093" name="Google Shape;1093;p66"/>
          <p:cNvSpPr txBox="1"/>
          <p:nvPr/>
        </p:nvSpPr>
        <p:spPr>
          <a:xfrm>
            <a:off x="3664205" y="3964475"/>
            <a:ext cx="5715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br>
              <a:rPr lang="ja" sz="700">
                <a:solidFill>
                  <a:schemeClr val="dk1"/>
                </a:solidFill>
                <a:latin typeface="Meiryo"/>
                <a:ea typeface="Meiryo"/>
                <a:cs typeface="Meiryo"/>
                <a:sym typeface="Meiryo"/>
              </a:rPr>
            </a:br>
            <a:r>
              <a:rPr lang="ja" sz="700">
                <a:solidFill>
                  <a:schemeClr val="dk1"/>
                </a:solidFill>
                <a:latin typeface="Meiryo"/>
                <a:ea typeface="Meiryo"/>
                <a:cs typeface="Meiryo"/>
                <a:sym typeface="Meiryo"/>
              </a:rPr>
              <a:t>(Primary)</a:t>
            </a:r>
            <a:endParaRPr sz="700">
              <a:solidFill>
                <a:schemeClr val="dk1"/>
              </a:solidFill>
              <a:latin typeface="Meiryo"/>
              <a:ea typeface="Meiryo"/>
              <a:cs typeface="Meiryo"/>
              <a:sym typeface="Meiryo"/>
            </a:endParaRPr>
          </a:p>
        </p:txBody>
      </p:sp>
      <p:pic>
        <p:nvPicPr>
          <p:cNvPr id="1094" name="Google Shape;1094;p66"/>
          <p:cNvPicPr preferRelativeResize="0"/>
          <p:nvPr/>
        </p:nvPicPr>
        <p:blipFill rotWithShape="1">
          <a:blip r:embed="rId13">
            <a:alphaModFix/>
          </a:blip>
          <a:srcRect b="0" l="0" r="0" t="0"/>
          <a:stretch/>
        </p:blipFill>
        <p:spPr>
          <a:xfrm>
            <a:off x="6411113" y="3672722"/>
            <a:ext cx="324000" cy="324000"/>
          </a:xfrm>
          <a:prstGeom prst="rect">
            <a:avLst/>
          </a:prstGeom>
          <a:noFill/>
          <a:ln>
            <a:noFill/>
          </a:ln>
        </p:spPr>
      </p:pic>
      <p:sp>
        <p:nvSpPr>
          <p:cNvPr id="1095" name="Google Shape;1095;p66"/>
          <p:cNvSpPr txBox="1"/>
          <p:nvPr/>
        </p:nvSpPr>
        <p:spPr>
          <a:xfrm>
            <a:off x="6260825" y="3964475"/>
            <a:ext cx="6723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(Secondary)</a:t>
            </a:r>
            <a:endParaRPr sz="700">
              <a:solidFill>
                <a:schemeClr val="dk1"/>
              </a:solidFill>
              <a:latin typeface="Meiryo"/>
              <a:ea typeface="Meiryo"/>
              <a:cs typeface="Meiryo"/>
              <a:sym typeface="Meiryo"/>
            </a:endParaRPr>
          </a:p>
        </p:txBody>
      </p:sp>
      <p:sp>
        <p:nvSpPr>
          <p:cNvPr id="1096" name="Google Shape;1096;p66"/>
          <p:cNvSpPr/>
          <p:nvPr/>
        </p:nvSpPr>
        <p:spPr>
          <a:xfrm>
            <a:off x="3228125" y="2713175"/>
            <a:ext cx="4152000" cy="2847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1097" name="Google Shape;1097;p66"/>
          <p:cNvPicPr preferRelativeResize="0"/>
          <p:nvPr/>
        </p:nvPicPr>
        <p:blipFill rotWithShape="1">
          <a:blip r:embed="rId14">
            <a:alphaModFix/>
          </a:blip>
          <a:srcRect b="0" l="0" r="0" t="0"/>
          <a:stretch/>
        </p:blipFill>
        <p:spPr>
          <a:xfrm>
            <a:off x="3228125" y="2705597"/>
            <a:ext cx="184714" cy="184714"/>
          </a:xfrm>
          <a:prstGeom prst="rect">
            <a:avLst/>
          </a:prstGeom>
          <a:noFill/>
          <a:ln>
            <a:noFill/>
          </a:ln>
        </p:spPr>
      </p:pic>
      <p:pic>
        <p:nvPicPr>
          <p:cNvPr id="1098" name="Google Shape;1098;p66"/>
          <p:cNvPicPr preferRelativeResize="0"/>
          <p:nvPr/>
        </p:nvPicPr>
        <p:blipFill rotWithShape="1">
          <a:blip r:embed="rId15">
            <a:alphaModFix/>
          </a:blip>
          <a:srcRect b="0" l="0" r="0" t="0"/>
          <a:stretch/>
        </p:blipFill>
        <p:spPr>
          <a:xfrm>
            <a:off x="3813594" y="2724018"/>
            <a:ext cx="270000" cy="270000"/>
          </a:xfrm>
          <a:prstGeom prst="rect">
            <a:avLst/>
          </a:prstGeom>
          <a:noFill/>
          <a:ln>
            <a:noFill/>
          </a:ln>
        </p:spPr>
      </p:pic>
      <p:pic>
        <p:nvPicPr>
          <p:cNvPr id="1099" name="Google Shape;1099;p66"/>
          <p:cNvPicPr preferRelativeResize="0"/>
          <p:nvPr/>
        </p:nvPicPr>
        <p:blipFill rotWithShape="1">
          <a:blip r:embed="rId15">
            <a:alphaModFix/>
          </a:blip>
          <a:srcRect b="0" l="0" r="0" t="0"/>
          <a:stretch/>
        </p:blipFill>
        <p:spPr>
          <a:xfrm>
            <a:off x="6569698" y="2724018"/>
            <a:ext cx="270000" cy="270000"/>
          </a:xfrm>
          <a:prstGeom prst="rect">
            <a:avLst/>
          </a:prstGeom>
          <a:noFill/>
          <a:ln>
            <a:noFill/>
          </a:ln>
        </p:spPr>
      </p:pic>
      <p:sp>
        <p:nvSpPr>
          <p:cNvPr id="1100" name="Google Shape;1100;p66"/>
          <p:cNvSpPr txBox="1"/>
          <p:nvPr/>
        </p:nvSpPr>
        <p:spPr>
          <a:xfrm>
            <a:off x="3924778" y="2560529"/>
            <a:ext cx="10677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ECS Service (Fargate)</a:t>
            </a:r>
            <a:endParaRPr sz="700">
              <a:solidFill>
                <a:srgbClr val="000000"/>
              </a:solidFill>
              <a:latin typeface="Arial"/>
              <a:ea typeface="Arial"/>
              <a:cs typeface="Arial"/>
              <a:sym typeface="Arial"/>
            </a:endParaRPr>
          </a:p>
        </p:txBody>
      </p:sp>
      <p:cxnSp>
        <p:nvCxnSpPr>
          <p:cNvPr id="1101" name="Google Shape;1101;p66"/>
          <p:cNvCxnSpPr/>
          <p:nvPr/>
        </p:nvCxnSpPr>
        <p:spPr>
          <a:xfrm>
            <a:off x="5222021" y="2269150"/>
            <a:ext cx="0" cy="436500"/>
          </a:xfrm>
          <a:prstGeom prst="straightConnector1">
            <a:avLst/>
          </a:prstGeom>
          <a:noFill/>
          <a:ln cap="rnd" cmpd="sng" w="12700">
            <a:solidFill>
              <a:schemeClr val="dk1"/>
            </a:solidFill>
            <a:prstDash val="solid"/>
            <a:round/>
            <a:headEnd len="sm" w="sm" type="none"/>
            <a:tailEnd len="med" w="med" type="triangle"/>
          </a:ln>
        </p:spPr>
      </p:cxnSp>
      <p:pic>
        <p:nvPicPr>
          <p:cNvPr id="1102" name="Google Shape;1102;p66"/>
          <p:cNvPicPr preferRelativeResize="0"/>
          <p:nvPr/>
        </p:nvPicPr>
        <p:blipFill rotWithShape="1">
          <a:blip r:embed="rId15">
            <a:alphaModFix/>
          </a:blip>
          <a:srcRect b="0" l="0" r="0" t="0"/>
          <a:stretch/>
        </p:blipFill>
        <p:spPr>
          <a:xfrm>
            <a:off x="4302000" y="2721523"/>
            <a:ext cx="270000" cy="270000"/>
          </a:xfrm>
          <a:prstGeom prst="rect">
            <a:avLst/>
          </a:prstGeom>
          <a:noFill/>
          <a:ln>
            <a:noFill/>
          </a:ln>
        </p:spPr>
      </p:pic>
      <p:pic>
        <p:nvPicPr>
          <p:cNvPr id="1103" name="Google Shape;1103;p66"/>
          <p:cNvPicPr preferRelativeResize="0"/>
          <p:nvPr/>
        </p:nvPicPr>
        <p:blipFill rotWithShape="1">
          <a:blip r:embed="rId15">
            <a:alphaModFix/>
          </a:blip>
          <a:srcRect b="0" l="0" r="0" t="0"/>
          <a:stretch/>
        </p:blipFill>
        <p:spPr>
          <a:xfrm>
            <a:off x="6048635" y="2726370"/>
            <a:ext cx="270000" cy="270000"/>
          </a:xfrm>
          <a:prstGeom prst="rect">
            <a:avLst/>
          </a:prstGeom>
          <a:noFill/>
          <a:ln>
            <a:noFill/>
          </a:ln>
        </p:spPr>
      </p:pic>
      <p:cxnSp>
        <p:nvCxnSpPr>
          <p:cNvPr id="1104" name="Google Shape;1104;p66"/>
          <p:cNvCxnSpPr>
            <a:stCxn id="1098" idx="2"/>
            <a:endCxn id="1092" idx="0"/>
          </p:cNvCxnSpPr>
          <p:nvPr/>
        </p:nvCxnSpPr>
        <p:spPr>
          <a:xfrm>
            <a:off x="3948594" y="2994018"/>
            <a:ext cx="1500" cy="691500"/>
          </a:xfrm>
          <a:prstGeom prst="straightConnector1">
            <a:avLst/>
          </a:prstGeom>
          <a:noFill/>
          <a:ln cap="rnd" cmpd="sng" w="12700">
            <a:solidFill>
              <a:schemeClr val="dk1"/>
            </a:solidFill>
            <a:prstDash val="solid"/>
            <a:round/>
            <a:headEnd len="sm" w="sm" type="none"/>
            <a:tailEnd len="med" w="med" type="triangle"/>
          </a:ln>
        </p:spPr>
      </p:cxnSp>
      <p:cxnSp>
        <p:nvCxnSpPr>
          <p:cNvPr id="1105" name="Google Shape;1105;p66"/>
          <p:cNvCxnSpPr>
            <a:stCxn id="1102" idx="2"/>
          </p:cNvCxnSpPr>
          <p:nvPr/>
        </p:nvCxnSpPr>
        <p:spPr>
          <a:xfrm>
            <a:off x="4437000" y="2991523"/>
            <a:ext cx="0" cy="444000"/>
          </a:xfrm>
          <a:prstGeom prst="straightConnector1">
            <a:avLst/>
          </a:prstGeom>
          <a:noFill/>
          <a:ln cap="rnd" cmpd="sng" w="12700">
            <a:solidFill>
              <a:schemeClr val="dk1"/>
            </a:solidFill>
            <a:prstDash val="solid"/>
            <a:round/>
            <a:headEnd len="sm" w="sm" type="none"/>
            <a:tailEnd len="sm" w="sm" type="none"/>
          </a:ln>
        </p:spPr>
      </p:cxnSp>
      <p:cxnSp>
        <p:nvCxnSpPr>
          <p:cNvPr id="1106" name="Google Shape;1106;p66"/>
          <p:cNvCxnSpPr>
            <a:stCxn id="1103" idx="2"/>
          </p:cNvCxnSpPr>
          <p:nvPr/>
        </p:nvCxnSpPr>
        <p:spPr>
          <a:xfrm>
            <a:off x="6183634" y="2996370"/>
            <a:ext cx="0" cy="439200"/>
          </a:xfrm>
          <a:prstGeom prst="straightConnector1">
            <a:avLst/>
          </a:prstGeom>
          <a:noFill/>
          <a:ln cap="rnd" cmpd="sng" w="12700">
            <a:solidFill>
              <a:schemeClr val="dk1"/>
            </a:solidFill>
            <a:prstDash val="solid"/>
            <a:round/>
            <a:headEnd len="sm" w="sm" type="none"/>
            <a:tailEnd len="sm" w="sm" type="none"/>
          </a:ln>
        </p:spPr>
      </p:cxnSp>
      <p:cxnSp>
        <p:nvCxnSpPr>
          <p:cNvPr id="1107" name="Google Shape;1107;p66"/>
          <p:cNvCxnSpPr>
            <a:stCxn id="1099" idx="2"/>
          </p:cNvCxnSpPr>
          <p:nvPr/>
        </p:nvCxnSpPr>
        <p:spPr>
          <a:xfrm>
            <a:off x="6704698" y="2994018"/>
            <a:ext cx="0" cy="441600"/>
          </a:xfrm>
          <a:prstGeom prst="straightConnector1">
            <a:avLst/>
          </a:prstGeom>
          <a:noFill/>
          <a:ln cap="rnd" cmpd="sng" w="12700">
            <a:solidFill>
              <a:schemeClr val="dk1"/>
            </a:solidFill>
            <a:prstDash val="solid"/>
            <a:round/>
            <a:headEnd len="sm" w="sm" type="none"/>
            <a:tailEnd len="sm" w="sm" type="none"/>
          </a:ln>
        </p:spPr>
      </p:cxnSp>
      <p:cxnSp>
        <p:nvCxnSpPr>
          <p:cNvPr id="1108" name="Google Shape;1108;p66"/>
          <p:cNvCxnSpPr/>
          <p:nvPr/>
        </p:nvCxnSpPr>
        <p:spPr>
          <a:xfrm>
            <a:off x="3977169" y="3435624"/>
            <a:ext cx="2721300" cy="0"/>
          </a:xfrm>
          <a:prstGeom prst="straightConnector1">
            <a:avLst/>
          </a:prstGeom>
          <a:noFill/>
          <a:ln cap="rnd" cmpd="sng" w="12700">
            <a:solidFill>
              <a:schemeClr val="dk1"/>
            </a:solidFill>
            <a:prstDash val="solid"/>
            <a:round/>
            <a:headEnd len="sm" w="sm" type="none"/>
            <a:tailEnd len="sm" w="sm" type="none"/>
          </a:ln>
        </p:spPr>
      </p:cxnSp>
      <p:cxnSp>
        <p:nvCxnSpPr>
          <p:cNvPr id="1109" name="Google Shape;1109;p66"/>
          <p:cNvCxnSpPr/>
          <p:nvPr/>
        </p:nvCxnSpPr>
        <p:spPr>
          <a:xfrm rot="10800000">
            <a:off x="5436144" y="1464750"/>
            <a:ext cx="2694600" cy="0"/>
          </a:xfrm>
          <a:prstGeom prst="straightConnector1">
            <a:avLst/>
          </a:prstGeom>
          <a:noFill/>
          <a:ln cap="rnd" cmpd="sng" w="12700">
            <a:solidFill>
              <a:schemeClr val="dk1"/>
            </a:solidFill>
            <a:prstDash val="solid"/>
            <a:round/>
            <a:headEnd len="med" w="med" type="triangle"/>
            <a:tailEnd len="sm" w="sm" type="none"/>
          </a:ln>
        </p:spPr>
      </p:cxnSp>
      <p:cxnSp>
        <p:nvCxnSpPr>
          <p:cNvPr id="1110" name="Google Shape;1110;p66"/>
          <p:cNvCxnSpPr/>
          <p:nvPr/>
        </p:nvCxnSpPr>
        <p:spPr>
          <a:xfrm>
            <a:off x="5436000" y="1460675"/>
            <a:ext cx="0" cy="444600"/>
          </a:xfrm>
          <a:prstGeom prst="straightConnector1">
            <a:avLst/>
          </a:prstGeom>
          <a:noFill/>
          <a:ln cap="rnd" cmpd="sng" w="12700">
            <a:solidFill>
              <a:schemeClr val="dk1"/>
            </a:solidFill>
            <a:prstDash val="solid"/>
            <a:round/>
            <a:headEnd len="sm" w="sm" type="none"/>
            <a:tailEnd len="sm" w="sm" type="none"/>
          </a:ln>
        </p:spPr>
      </p:cxnSp>
      <p:cxnSp>
        <p:nvCxnSpPr>
          <p:cNvPr id="1111" name="Google Shape;1111;p66"/>
          <p:cNvCxnSpPr/>
          <p:nvPr/>
        </p:nvCxnSpPr>
        <p:spPr>
          <a:xfrm rot="10800000">
            <a:off x="953859" y="1693132"/>
            <a:ext cx="1249500" cy="0"/>
          </a:xfrm>
          <a:prstGeom prst="straightConnector1">
            <a:avLst/>
          </a:prstGeom>
          <a:noFill/>
          <a:ln cap="rnd" cmpd="sng" w="12700">
            <a:solidFill>
              <a:schemeClr val="dk1"/>
            </a:solidFill>
            <a:prstDash val="solid"/>
            <a:round/>
            <a:headEnd len="med" w="med" type="triangle"/>
            <a:tailEnd len="sm" w="sm" type="none"/>
          </a:ln>
        </p:spPr>
      </p:cxnSp>
      <p:pic>
        <p:nvPicPr>
          <p:cNvPr id="1112" name="Google Shape;1112;p66"/>
          <p:cNvPicPr preferRelativeResize="0"/>
          <p:nvPr/>
        </p:nvPicPr>
        <p:blipFill rotWithShape="1">
          <a:blip r:embed="rId16">
            <a:alphaModFix/>
          </a:blip>
          <a:srcRect b="0" l="0" r="0" t="0"/>
          <a:stretch/>
        </p:blipFill>
        <p:spPr>
          <a:xfrm>
            <a:off x="5708875" y="2145800"/>
            <a:ext cx="187385" cy="187385"/>
          </a:xfrm>
          <a:prstGeom prst="rect">
            <a:avLst/>
          </a:prstGeom>
          <a:noFill/>
          <a:ln>
            <a:noFill/>
          </a:ln>
        </p:spPr>
      </p:pic>
      <p:sp>
        <p:nvSpPr>
          <p:cNvPr id="1113" name="Google Shape;1113;p66"/>
          <p:cNvSpPr txBox="1"/>
          <p:nvPr/>
        </p:nvSpPr>
        <p:spPr>
          <a:xfrm>
            <a:off x="5854424" y="2168561"/>
            <a:ext cx="3117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chemeClr val="dk1"/>
                </a:solidFill>
                <a:latin typeface="Arial"/>
                <a:ea typeface="Arial"/>
                <a:cs typeface="Arial"/>
                <a:sym typeface="Arial"/>
              </a:rPr>
              <a:t>WAF</a:t>
            </a:r>
            <a:endParaRPr sz="600">
              <a:solidFill>
                <a:schemeClr val="dk1"/>
              </a:solidFill>
              <a:latin typeface="Arial"/>
              <a:ea typeface="Arial"/>
              <a:cs typeface="Arial"/>
              <a:sym typeface="Arial"/>
            </a:endParaRPr>
          </a:p>
        </p:txBody>
      </p:sp>
      <p:sp>
        <p:nvSpPr>
          <p:cNvPr id="1114" name="Google Shape;1114;p66"/>
          <p:cNvSpPr txBox="1"/>
          <p:nvPr/>
        </p:nvSpPr>
        <p:spPr>
          <a:xfrm>
            <a:off x="5853025" y="1846807"/>
            <a:ext cx="10329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Cognito によるユーザー認証</a:t>
            </a:r>
            <a:endParaRPr sz="1100"/>
          </a:p>
        </p:txBody>
      </p:sp>
      <p:sp>
        <p:nvSpPr>
          <p:cNvPr id="1115" name="Google Shape;1115;p66"/>
          <p:cNvSpPr txBox="1"/>
          <p:nvPr/>
        </p:nvSpPr>
        <p:spPr>
          <a:xfrm>
            <a:off x="7131881" y="1310607"/>
            <a:ext cx="869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ALB アクセスログを出力</a:t>
            </a:r>
            <a:endParaRPr sz="1100"/>
          </a:p>
        </p:txBody>
      </p:sp>
      <p:pic>
        <p:nvPicPr>
          <p:cNvPr id="1116" name="Google Shape;1116;p66"/>
          <p:cNvPicPr preferRelativeResize="0"/>
          <p:nvPr/>
        </p:nvPicPr>
        <p:blipFill rotWithShape="1">
          <a:blip r:embed="rId4">
            <a:alphaModFix/>
          </a:blip>
          <a:srcRect b="0" l="0" r="0" t="0"/>
          <a:stretch/>
        </p:blipFill>
        <p:spPr>
          <a:xfrm flipH="1">
            <a:off x="535639" y="3808686"/>
            <a:ext cx="352425" cy="352425"/>
          </a:xfrm>
          <a:prstGeom prst="rect">
            <a:avLst/>
          </a:prstGeom>
          <a:noFill/>
          <a:ln>
            <a:noFill/>
          </a:ln>
        </p:spPr>
      </p:pic>
      <p:sp>
        <p:nvSpPr>
          <p:cNvPr id="1117" name="Google Shape;1117;p66"/>
          <p:cNvSpPr txBox="1"/>
          <p:nvPr/>
        </p:nvSpPr>
        <p:spPr>
          <a:xfrm>
            <a:off x="311175" y="4184225"/>
            <a:ext cx="8694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latin typeface="Arial"/>
                <a:ea typeface="Arial"/>
                <a:cs typeface="Arial"/>
                <a:sym typeface="Arial"/>
              </a:rPr>
              <a:t>システム管理者</a:t>
            </a:r>
            <a:endParaRPr sz="1100"/>
          </a:p>
        </p:txBody>
      </p:sp>
      <p:pic>
        <p:nvPicPr>
          <p:cNvPr id="1118" name="Google Shape;1118;p66"/>
          <p:cNvPicPr preferRelativeResize="0"/>
          <p:nvPr/>
        </p:nvPicPr>
        <p:blipFill rotWithShape="1">
          <a:blip r:embed="rId4">
            <a:alphaModFix/>
          </a:blip>
          <a:srcRect b="0" l="0" r="0" t="0"/>
          <a:stretch/>
        </p:blipFill>
        <p:spPr>
          <a:xfrm flipH="1">
            <a:off x="535639" y="2284686"/>
            <a:ext cx="352425" cy="352425"/>
          </a:xfrm>
          <a:prstGeom prst="rect">
            <a:avLst/>
          </a:prstGeom>
          <a:noFill/>
          <a:ln>
            <a:noFill/>
          </a:ln>
        </p:spPr>
      </p:pic>
      <p:sp>
        <p:nvSpPr>
          <p:cNvPr id="1119" name="Google Shape;1119;p66"/>
          <p:cNvSpPr txBox="1"/>
          <p:nvPr/>
        </p:nvSpPr>
        <p:spPr>
          <a:xfrm>
            <a:off x="373561" y="2690308"/>
            <a:ext cx="6723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rPr>
              <a:t>業務担当者</a:t>
            </a:r>
            <a:endParaRPr sz="1100"/>
          </a:p>
        </p:txBody>
      </p:sp>
      <p:pic>
        <p:nvPicPr>
          <p:cNvPr id="1120" name="Google Shape;1120;p66"/>
          <p:cNvPicPr preferRelativeResize="0"/>
          <p:nvPr/>
        </p:nvPicPr>
        <p:blipFill rotWithShape="1">
          <a:blip r:embed="rId17">
            <a:alphaModFix/>
          </a:blip>
          <a:srcRect b="0" l="0" r="0" t="0"/>
          <a:stretch/>
        </p:blipFill>
        <p:spPr>
          <a:xfrm>
            <a:off x="-926490" y="792131"/>
            <a:ext cx="571500" cy="571500"/>
          </a:xfrm>
          <a:prstGeom prst="rect">
            <a:avLst/>
          </a:prstGeom>
          <a:noFill/>
          <a:ln>
            <a:noFill/>
          </a:ln>
        </p:spPr>
      </p:pic>
      <p:sp>
        <p:nvSpPr>
          <p:cNvPr id="1121" name="Google Shape;1121;p66"/>
          <p:cNvSpPr txBox="1"/>
          <p:nvPr/>
        </p:nvSpPr>
        <p:spPr>
          <a:xfrm>
            <a:off x="-1493228" y="136363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CloudFront</a:t>
            </a:r>
            <a:endParaRPr sz="1100"/>
          </a:p>
        </p:txBody>
      </p:sp>
      <p:pic>
        <p:nvPicPr>
          <p:cNvPr id="1122" name="Google Shape;1122;p66"/>
          <p:cNvPicPr preferRelativeResize="0"/>
          <p:nvPr/>
        </p:nvPicPr>
        <p:blipFill rotWithShape="1">
          <a:blip r:embed="rId18">
            <a:alphaModFix/>
          </a:blip>
          <a:srcRect b="0" l="0" r="0" t="0"/>
          <a:stretch/>
        </p:blipFill>
        <p:spPr>
          <a:xfrm>
            <a:off x="-1007319" y="1849191"/>
            <a:ext cx="571500" cy="571500"/>
          </a:xfrm>
          <a:prstGeom prst="rect">
            <a:avLst/>
          </a:prstGeom>
          <a:noFill/>
          <a:ln>
            <a:noFill/>
          </a:ln>
        </p:spPr>
      </p:pic>
      <p:sp>
        <p:nvSpPr>
          <p:cNvPr id="1123" name="Google Shape;1123;p66"/>
          <p:cNvSpPr txBox="1"/>
          <p:nvPr/>
        </p:nvSpPr>
        <p:spPr>
          <a:xfrm>
            <a:off x="-1568103" y="2421881"/>
            <a:ext cx="1709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Route 53</a:t>
            </a:r>
            <a:endParaRPr sz="1100"/>
          </a:p>
        </p:txBody>
      </p:sp>
      <p:pic>
        <p:nvPicPr>
          <p:cNvPr id="1124" name="Google Shape;1124;p66"/>
          <p:cNvPicPr preferRelativeResize="0"/>
          <p:nvPr/>
        </p:nvPicPr>
        <p:blipFill rotWithShape="1">
          <a:blip r:embed="rId19">
            <a:alphaModFix/>
          </a:blip>
          <a:srcRect b="0" l="0" r="0" t="0"/>
          <a:stretch/>
        </p:blipFill>
        <p:spPr>
          <a:xfrm>
            <a:off x="-1004484" y="2906281"/>
            <a:ext cx="571500" cy="571500"/>
          </a:xfrm>
          <a:prstGeom prst="rect">
            <a:avLst/>
          </a:prstGeom>
          <a:noFill/>
          <a:ln>
            <a:noFill/>
          </a:ln>
        </p:spPr>
      </p:pic>
      <p:sp>
        <p:nvSpPr>
          <p:cNvPr id="1125" name="Google Shape;1125;p66"/>
          <p:cNvSpPr txBox="1"/>
          <p:nvPr/>
        </p:nvSpPr>
        <p:spPr>
          <a:xfrm>
            <a:off x="-1573603" y="347778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WAF</a:t>
            </a:r>
            <a:endParaRPr sz="1100"/>
          </a:p>
        </p:txBody>
      </p:sp>
      <p:pic>
        <p:nvPicPr>
          <p:cNvPr id="1126" name="Google Shape;1126;p66"/>
          <p:cNvPicPr preferRelativeResize="0"/>
          <p:nvPr/>
        </p:nvPicPr>
        <p:blipFill rotWithShape="1">
          <a:blip r:embed="rId20">
            <a:alphaModFix/>
          </a:blip>
          <a:srcRect b="0" l="0" r="0" t="0"/>
          <a:stretch/>
        </p:blipFill>
        <p:spPr>
          <a:xfrm>
            <a:off x="-1009925" y="3963356"/>
            <a:ext cx="571500" cy="571500"/>
          </a:xfrm>
          <a:prstGeom prst="rect">
            <a:avLst/>
          </a:prstGeom>
          <a:noFill/>
          <a:ln>
            <a:noFill/>
          </a:ln>
        </p:spPr>
      </p:pic>
      <p:sp>
        <p:nvSpPr>
          <p:cNvPr id="1127" name="Google Shape;1127;p66"/>
          <p:cNvSpPr txBox="1"/>
          <p:nvPr/>
        </p:nvSpPr>
        <p:spPr>
          <a:xfrm>
            <a:off x="-1577853" y="4534856"/>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Cognito</a:t>
            </a:r>
            <a:endParaRPr sz="1100"/>
          </a:p>
        </p:txBody>
      </p:sp>
      <p:pic>
        <p:nvPicPr>
          <p:cNvPr id="1128" name="Google Shape;1128;p66"/>
          <p:cNvPicPr preferRelativeResize="0"/>
          <p:nvPr/>
        </p:nvPicPr>
        <p:blipFill rotWithShape="1">
          <a:blip r:embed="rId21">
            <a:alphaModFix/>
          </a:blip>
          <a:srcRect b="0" l="0" r="0" t="0"/>
          <a:stretch/>
        </p:blipFill>
        <p:spPr>
          <a:xfrm>
            <a:off x="-931284" y="-31323"/>
            <a:ext cx="571500" cy="571500"/>
          </a:xfrm>
          <a:prstGeom prst="rect">
            <a:avLst/>
          </a:prstGeom>
          <a:noFill/>
          <a:ln>
            <a:noFill/>
          </a:ln>
        </p:spPr>
      </p:pic>
      <p:sp>
        <p:nvSpPr>
          <p:cNvPr id="1129" name="Google Shape;1129;p66"/>
          <p:cNvSpPr txBox="1"/>
          <p:nvPr/>
        </p:nvSpPr>
        <p:spPr>
          <a:xfrm>
            <a:off x="-1500403" y="53958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Lambda</a:t>
            </a:r>
            <a:endParaRPr sz="1100"/>
          </a:p>
        </p:txBody>
      </p:sp>
      <p:pic>
        <p:nvPicPr>
          <p:cNvPr id="1130" name="Google Shape;1130;p66"/>
          <p:cNvPicPr preferRelativeResize="0"/>
          <p:nvPr/>
        </p:nvPicPr>
        <p:blipFill rotWithShape="1">
          <a:blip r:embed="rId22">
            <a:alphaModFix/>
          </a:blip>
          <a:srcRect b="0" l="0" r="0" t="0"/>
          <a:stretch/>
        </p:blipFill>
        <p:spPr>
          <a:xfrm>
            <a:off x="9363541" y="6"/>
            <a:ext cx="571500" cy="571500"/>
          </a:xfrm>
          <a:prstGeom prst="rect">
            <a:avLst/>
          </a:prstGeom>
          <a:noFill/>
          <a:ln>
            <a:noFill/>
          </a:ln>
        </p:spPr>
      </p:pic>
      <p:sp>
        <p:nvSpPr>
          <p:cNvPr id="1131" name="Google Shape;1131;p66"/>
          <p:cNvSpPr txBox="1"/>
          <p:nvPr/>
        </p:nvSpPr>
        <p:spPr>
          <a:xfrm>
            <a:off x="8809901" y="571506"/>
            <a:ext cx="1682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API Gateway</a:t>
            </a:r>
            <a:endParaRPr sz="1100"/>
          </a:p>
        </p:txBody>
      </p:sp>
      <p:sp>
        <p:nvSpPr>
          <p:cNvPr id="1132" name="Google Shape;1132;p66"/>
          <p:cNvSpPr txBox="1"/>
          <p:nvPr/>
        </p:nvSpPr>
        <p:spPr>
          <a:xfrm>
            <a:off x="9321913" y="1361775"/>
            <a:ext cx="9261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800">
                <a:solidFill>
                  <a:srgbClr val="000000"/>
                </a:solidFill>
                <a:latin typeface="Arial"/>
                <a:ea typeface="Arial"/>
                <a:cs typeface="Arial"/>
                <a:sym typeface="Arial"/>
              </a:rPr>
              <a:t>NAT gateway</a:t>
            </a:r>
            <a:endParaRPr sz="1100"/>
          </a:p>
        </p:txBody>
      </p:sp>
      <p:pic>
        <p:nvPicPr>
          <p:cNvPr id="1133" name="Google Shape;1133;p66"/>
          <p:cNvPicPr preferRelativeResize="0"/>
          <p:nvPr/>
        </p:nvPicPr>
        <p:blipFill rotWithShape="1">
          <a:blip r:embed="rId23">
            <a:alphaModFix/>
          </a:blip>
          <a:srcRect b="0" l="0" r="0" t="0"/>
          <a:stretch/>
        </p:blipFill>
        <p:spPr>
          <a:xfrm>
            <a:off x="9619105" y="1017685"/>
            <a:ext cx="342900" cy="342900"/>
          </a:xfrm>
          <a:prstGeom prst="rect">
            <a:avLst/>
          </a:prstGeom>
          <a:noFill/>
          <a:ln>
            <a:noFill/>
          </a:ln>
        </p:spPr>
      </p:pic>
      <p:pic>
        <p:nvPicPr>
          <p:cNvPr id="1134" name="Google Shape;1134;p66"/>
          <p:cNvPicPr preferRelativeResize="0"/>
          <p:nvPr/>
        </p:nvPicPr>
        <p:blipFill rotWithShape="1">
          <a:blip r:embed="rId24">
            <a:alphaModFix/>
          </a:blip>
          <a:srcRect b="0" l="0" r="0" t="0"/>
          <a:stretch/>
        </p:blipFill>
        <p:spPr>
          <a:xfrm>
            <a:off x="9503425" y="1693850"/>
            <a:ext cx="571500" cy="571500"/>
          </a:xfrm>
          <a:prstGeom prst="rect">
            <a:avLst/>
          </a:prstGeom>
          <a:noFill/>
          <a:ln>
            <a:noFill/>
          </a:ln>
        </p:spPr>
      </p:pic>
      <p:sp>
        <p:nvSpPr>
          <p:cNvPr id="1135" name="Google Shape;1135;p66"/>
          <p:cNvSpPr txBox="1"/>
          <p:nvPr/>
        </p:nvSpPr>
        <p:spPr>
          <a:xfrm>
            <a:off x="8935497" y="2272494"/>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EventBridge</a:t>
            </a:r>
            <a:endParaRPr sz="1100"/>
          </a:p>
        </p:txBody>
      </p:sp>
      <p:pic>
        <p:nvPicPr>
          <p:cNvPr id="1136" name="Google Shape;1136;p66"/>
          <p:cNvPicPr preferRelativeResize="0"/>
          <p:nvPr/>
        </p:nvPicPr>
        <p:blipFill rotWithShape="1">
          <a:blip r:embed="rId25">
            <a:alphaModFix/>
          </a:blip>
          <a:srcRect b="0" l="0" r="0" t="0"/>
          <a:stretch/>
        </p:blipFill>
        <p:spPr>
          <a:xfrm>
            <a:off x="9492181" y="2676756"/>
            <a:ext cx="571500" cy="571500"/>
          </a:xfrm>
          <a:prstGeom prst="rect">
            <a:avLst/>
          </a:prstGeom>
          <a:noFill/>
          <a:ln>
            <a:noFill/>
          </a:ln>
        </p:spPr>
      </p:pic>
      <p:sp>
        <p:nvSpPr>
          <p:cNvPr id="1137" name="Google Shape;1137;p66"/>
          <p:cNvSpPr txBox="1"/>
          <p:nvPr/>
        </p:nvSpPr>
        <p:spPr>
          <a:xfrm>
            <a:off x="8931397" y="3248256"/>
            <a:ext cx="170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161E2D"/>
                </a:solidFill>
                <a:latin typeface="Arial"/>
                <a:ea typeface="Arial"/>
                <a:cs typeface="Arial"/>
                <a:sym typeface="Arial"/>
              </a:rPr>
              <a:t>Amazon Simple Email </a:t>
            </a:r>
            <a:br>
              <a:rPr lang="ja" sz="900">
                <a:solidFill>
                  <a:srgbClr val="161E2D"/>
                </a:solidFill>
                <a:latin typeface="Arial"/>
                <a:ea typeface="Arial"/>
                <a:cs typeface="Arial"/>
                <a:sym typeface="Arial"/>
              </a:rPr>
            </a:br>
            <a:r>
              <a:rPr lang="ja" sz="900">
                <a:solidFill>
                  <a:srgbClr val="161E2D"/>
                </a:solidFill>
                <a:latin typeface="Arial"/>
                <a:ea typeface="Arial"/>
                <a:cs typeface="Arial"/>
                <a:sym typeface="Arial"/>
              </a:rPr>
              <a:t>Service (Amazon SES)</a:t>
            </a:r>
            <a:endParaRPr sz="1100"/>
          </a:p>
        </p:txBody>
      </p:sp>
      <p:pic>
        <p:nvPicPr>
          <p:cNvPr id="1138" name="Google Shape;1138;p66"/>
          <p:cNvPicPr preferRelativeResize="0"/>
          <p:nvPr/>
        </p:nvPicPr>
        <p:blipFill rotWithShape="1">
          <a:blip r:embed="rId26">
            <a:alphaModFix/>
          </a:blip>
          <a:srcRect b="0" l="0" r="0" t="0"/>
          <a:stretch/>
        </p:blipFill>
        <p:spPr>
          <a:xfrm>
            <a:off x="9511916" y="3696341"/>
            <a:ext cx="571500" cy="571500"/>
          </a:xfrm>
          <a:prstGeom prst="rect">
            <a:avLst/>
          </a:prstGeom>
          <a:noFill/>
          <a:ln>
            <a:noFill/>
          </a:ln>
        </p:spPr>
      </p:pic>
      <p:sp>
        <p:nvSpPr>
          <p:cNvPr id="1139" name="Google Shape;1139;p66"/>
          <p:cNvSpPr txBox="1"/>
          <p:nvPr/>
        </p:nvSpPr>
        <p:spPr>
          <a:xfrm>
            <a:off x="8935654" y="4269031"/>
            <a:ext cx="17013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Simple Notification Service (Amazon SNS)</a:t>
            </a:r>
            <a:endParaRPr sz="1100"/>
          </a:p>
        </p:txBody>
      </p:sp>
      <p:sp>
        <p:nvSpPr>
          <p:cNvPr id="1140" name="Google Shape;1140;p66"/>
          <p:cNvSpPr txBox="1"/>
          <p:nvPr/>
        </p:nvSpPr>
        <p:spPr>
          <a:xfrm>
            <a:off x="1569262" y="1439059"/>
            <a:ext cx="672300" cy="484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Network Firewall</a:t>
            </a:r>
            <a:endParaRPr sz="1100"/>
          </a:p>
        </p:txBody>
      </p:sp>
      <p:pic>
        <p:nvPicPr>
          <p:cNvPr id="1141" name="Google Shape;1141;p66"/>
          <p:cNvPicPr preferRelativeResize="0"/>
          <p:nvPr/>
        </p:nvPicPr>
        <p:blipFill rotWithShape="1">
          <a:blip r:embed="rId27">
            <a:alphaModFix/>
          </a:blip>
          <a:srcRect b="0" l="0" r="0" t="0"/>
          <a:stretch/>
        </p:blipFill>
        <p:spPr>
          <a:xfrm>
            <a:off x="1792047" y="1280075"/>
            <a:ext cx="223475" cy="210634"/>
          </a:xfrm>
          <a:prstGeom prst="rect">
            <a:avLst/>
          </a:prstGeom>
          <a:noFill/>
          <a:ln>
            <a:noFill/>
          </a:ln>
        </p:spPr>
      </p:pic>
      <p:pic>
        <p:nvPicPr>
          <p:cNvPr id="1142" name="Google Shape;1142;p66"/>
          <p:cNvPicPr preferRelativeResize="0"/>
          <p:nvPr/>
        </p:nvPicPr>
        <p:blipFill rotWithShape="1">
          <a:blip r:embed="rId28">
            <a:alphaModFix/>
          </a:blip>
          <a:srcRect b="0" l="0" r="0" t="0"/>
          <a:stretch/>
        </p:blipFill>
        <p:spPr>
          <a:xfrm>
            <a:off x="2757172" y="5152156"/>
            <a:ext cx="571500" cy="571500"/>
          </a:xfrm>
          <a:prstGeom prst="rect">
            <a:avLst/>
          </a:prstGeom>
          <a:noFill/>
          <a:ln>
            <a:noFill/>
          </a:ln>
        </p:spPr>
      </p:pic>
      <p:sp>
        <p:nvSpPr>
          <p:cNvPr id="1143" name="Google Shape;1143;p66"/>
          <p:cNvSpPr txBox="1"/>
          <p:nvPr/>
        </p:nvSpPr>
        <p:spPr>
          <a:xfrm>
            <a:off x="2195197" y="5723656"/>
            <a:ext cx="170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Certificate</a:t>
            </a:r>
            <a:br>
              <a:rPr lang="ja" sz="900">
                <a:solidFill>
                  <a:srgbClr val="000000"/>
                </a:solidFill>
                <a:latin typeface="Arial"/>
                <a:ea typeface="Arial"/>
                <a:cs typeface="Arial"/>
                <a:sym typeface="Arial"/>
              </a:rPr>
            </a:br>
            <a:r>
              <a:rPr lang="ja" sz="900">
                <a:solidFill>
                  <a:srgbClr val="000000"/>
                </a:solidFill>
                <a:latin typeface="Arial"/>
                <a:ea typeface="Arial"/>
                <a:cs typeface="Arial"/>
                <a:sym typeface="Arial"/>
              </a:rPr>
              <a:t>Manager (ACM)</a:t>
            </a:r>
            <a:endParaRPr sz="1100"/>
          </a:p>
        </p:txBody>
      </p:sp>
      <p:pic>
        <p:nvPicPr>
          <p:cNvPr id="1144" name="Google Shape;1144;p66"/>
          <p:cNvPicPr preferRelativeResize="0"/>
          <p:nvPr/>
        </p:nvPicPr>
        <p:blipFill rotWithShape="1">
          <a:blip r:embed="rId29">
            <a:alphaModFix/>
          </a:blip>
          <a:srcRect b="0" l="0" r="0" t="0"/>
          <a:stretch/>
        </p:blipFill>
        <p:spPr>
          <a:xfrm>
            <a:off x="1330797" y="5254041"/>
            <a:ext cx="571500" cy="571500"/>
          </a:xfrm>
          <a:prstGeom prst="rect">
            <a:avLst/>
          </a:prstGeom>
          <a:noFill/>
          <a:ln>
            <a:noFill/>
          </a:ln>
        </p:spPr>
      </p:pic>
      <p:sp>
        <p:nvSpPr>
          <p:cNvPr id="1145" name="Google Shape;1145;p66"/>
          <p:cNvSpPr txBox="1"/>
          <p:nvPr/>
        </p:nvSpPr>
        <p:spPr>
          <a:xfrm>
            <a:off x="775966" y="5826731"/>
            <a:ext cx="1682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Key Management Service (AWS KMS)</a:t>
            </a:r>
            <a:endParaRPr sz="1100"/>
          </a:p>
        </p:txBody>
      </p:sp>
      <p:pic>
        <p:nvPicPr>
          <p:cNvPr id="1146" name="Google Shape;1146;p66"/>
          <p:cNvPicPr preferRelativeResize="0"/>
          <p:nvPr/>
        </p:nvPicPr>
        <p:blipFill rotWithShape="1">
          <a:blip r:embed="rId30">
            <a:alphaModFix/>
          </a:blip>
          <a:srcRect b="0" l="0" r="0" t="0"/>
          <a:stretch/>
        </p:blipFill>
        <p:spPr>
          <a:xfrm>
            <a:off x="3045913" y="2031125"/>
            <a:ext cx="247650" cy="247650"/>
          </a:xfrm>
          <a:prstGeom prst="rect">
            <a:avLst/>
          </a:prstGeom>
          <a:noFill/>
          <a:ln>
            <a:noFill/>
          </a:ln>
        </p:spPr>
      </p:pic>
      <p:sp>
        <p:nvSpPr>
          <p:cNvPr id="1147" name="Google Shape;1147;p66"/>
          <p:cNvSpPr txBox="1"/>
          <p:nvPr/>
        </p:nvSpPr>
        <p:spPr>
          <a:xfrm>
            <a:off x="3329675" y="2117570"/>
            <a:ext cx="1032900" cy="1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踏み台サーバー</a:t>
            </a:r>
            <a:endParaRPr sz="1100"/>
          </a:p>
        </p:txBody>
      </p:sp>
      <p:pic>
        <p:nvPicPr>
          <p:cNvPr id="1148" name="Google Shape;1148;p66"/>
          <p:cNvPicPr preferRelativeResize="0"/>
          <p:nvPr/>
        </p:nvPicPr>
        <p:blipFill rotWithShape="1">
          <a:blip r:embed="rId7">
            <a:alphaModFix/>
          </a:blip>
          <a:srcRect b="0" l="0" r="0" t="0"/>
          <a:stretch/>
        </p:blipFill>
        <p:spPr>
          <a:xfrm>
            <a:off x="2203359" y="2329397"/>
            <a:ext cx="247650" cy="247650"/>
          </a:xfrm>
          <a:prstGeom prst="rect">
            <a:avLst/>
          </a:prstGeom>
          <a:solidFill>
            <a:schemeClr val="lt1"/>
          </a:solidFill>
          <a:ln>
            <a:noFill/>
          </a:ln>
        </p:spPr>
      </p:pic>
      <p:sp>
        <p:nvSpPr>
          <p:cNvPr id="1149" name="Google Shape;1149;p66"/>
          <p:cNvSpPr txBox="1"/>
          <p:nvPr/>
        </p:nvSpPr>
        <p:spPr>
          <a:xfrm>
            <a:off x="2096777" y="2564400"/>
            <a:ext cx="460800" cy="284700"/>
          </a:xfrm>
          <a:prstGeom prst="rect">
            <a:avLst/>
          </a:prstGeom>
          <a:solidFill>
            <a:schemeClr val="lt1"/>
          </a:solid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Internet</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Gateway</a:t>
            </a:r>
            <a:endParaRPr sz="700">
              <a:solidFill>
                <a:schemeClr val="dk1"/>
              </a:solidFill>
              <a:latin typeface="Meiryo"/>
              <a:ea typeface="Meiryo"/>
              <a:cs typeface="Meiryo"/>
              <a:sym typeface="Meiryo"/>
            </a:endParaRPr>
          </a:p>
        </p:txBody>
      </p:sp>
      <p:cxnSp>
        <p:nvCxnSpPr>
          <p:cNvPr id="1150" name="Google Shape;1150;p66"/>
          <p:cNvCxnSpPr>
            <a:stCxn id="1148" idx="1"/>
            <a:endCxn id="1118" idx="1"/>
          </p:cNvCxnSpPr>
          <p:nvPr/>
        </p:nvCxnSpPr>
        <p:spPr>
          <a:xfrm flipH="1">
            <a:off x="888159" y="2453222"/>
            <a:ext cx="1315200" cy="7800"/>
          </a:xfrm>
          <a:prstGeom prst="straightConnector1">
            <a:avLst/>
          </a:prstGeom>
          <a:noFill/>
          <a:ln cap="rnd" cmpd="sng" w="12700">
            <a:solidFill>
              <a:schemeClr val="dk1"/>
            </a:solidFill>
            <a:prstDash val="solid"/>
            <a:round/>
            <a:headEnd len="med" w="med" type="triangle"/>
            <a:tailEnd len="sm" w="sm" type="none"/>
          </a:ln>
        </p:spPr>
      </p:cxnSp>
      <p:cxnSp>
        <p:nvCxnSpPr>
          <p:cNvPr id="1151" name="Google Shape;1151;p66"/>
          <p:cNvCxnSpPr>
            <a:stCxn id="1148" idx="3"/>
            <a:endCxn id="1146" idx="1"/>
          </p:cNvCxnSpPr>
          <p:nvPr/>
        </p:nvCxnSpPr>
        <p:spPr>
          <a:xfrm flipH="1" rot="10800000">
            <a:off x="2451009" y="2155022"/>
            <a:ext cx="594900" cy="298200"/>
          </a:xfrm>
          <a:prstGeom prst="bentConnector3">
            <a:avLst>
              <a:gd fmla="val 19229" name="adj1"/>
            </a:avLst>
          </a:prstGeom>
          <a:noFill/>
          <a:ln cap="flat" cmpd="sng" w="9525">
            <a:solidFill>
              <a:schemeClr val="dk2"/>
            </a:solidFill>
            <a:prstDash val="solid"/>
            <a:round/>
            <a:headEnd len="med" w="med" type="none"/>
            <a:tailEnd len="med" w="med" type="triangle"/>
          </a:ln>
        </p:spPr>
      </p:cxnSp>
      <p:cxnSp>
        <p:nvCxnSpPr>
          <p:cNvPr id="1152" name="Google Shape;1152;p66"/>
          <p:cNvCxnSpPr>
            <a:stCxn id="1116" idx="1"/>
            <a:endCxn id="1148" idx="1"/>
          </p:cNvCxnSpPr>
          <p:nvPr/>
        </p:nvCxnSpPr>
        <p:spPr>
          <a:xfrm flipH="1" rot="10800000">
            <a:off x="888065" y="2453099"/>
            <a:ext cx="1315200" cy="1531800"/>
          </a:xfrm>
          <a:prstGeom prst="bentConnector3">
            <a:avLst>
              <a:gd fmla="val 50004" name="adj1"/>
            </a:avLst>
          </a:prstGeom>
          <a:noFill/>
          <a:ln cap="flat" cmpd="sng" w="9525">
            <a:solidFill>
              <a:schemeClr val="dk2"/>
            </a:solidFill>
            <a:prstDash val="solid"/>
            <a:round/>
            <a:headEnd len="med" w="med" type="none"/>
            <a:tailEnd len="med" w="med" type="triangle"/>
          </a:ln>
        </p:spPr>
      </p:cxnSp>
      <p:cxnSp>
        <p:nvCxnSpPr>
          <p:cNvPr id="1153" name="Google Shape;1153;p66"/>
          <p:cNvCxnSpPr>
            <a:stCxn id="1146" idx="2"/>
            <a:endCxn id="1154" idx="0"/>
          </p:cNvCxnSpPr>
          <p:nvPr/>
        </p:nvCxnSpPr>
        <p:spPr>
          <a:xfrm flipH="1" rot="-5400000">
            <a:off x="2646238" y="2802275"/>
            <a:ext cx="1047600" cy="600"/>
          </a:xfrm>
          <a:prstGeom prst="bentConnector3">
            <a:avLst>
              <a:gd fmla="val 50007" name="adj1"/>
            </a:avLst>
          </a:prstGeom>
          <a:noFill/>
          <a:ln cap="flat" cmpd="sng" w="9525">
            <a:solidFill>
              <a:schemeClr val="dk2"/>
            </a:solidFill>
            <a:prstDash val="solid"/>
            <a:round/>
            <a:headEnd len="med" w="med" type="none"/>
            <a:tailEnd len="med" w="med" type="triangle"/>
          </a:ln>
        </p:spPr>
      </p:cxnSp>
      <p:sp>
        <p:nvSpPr>
          <p:cNvPr id="1155" name="Google Shape;1155;p66"/>
          <p:cNvSpPr txBox="1"/>
          <p:nvPr/>
        </p:nvSpPr>
        <p:spPr>
          <a:xfrm>
            <a:off x="2102275" y="2793200"/>
            <a:ext cx="8073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※社内拠点グローバルIPのみ許可</a:t>
            </a:r>
            <a:endParaRPr sz="600"/>
          </a:p>
        </p:txBody>
      </p:sp>
      <p:pic>
        <p:nvPicPr>
          <p:cNvPr id="1156" name="Google Shape;1156;p66"/>
          <p:cNvPicPr preferRelativeResize="0"/>
          <p:nvPr/>
        </p:nvPicPr>
        <p:blipFill rotWithShape="1">
          <a:blip r:embed="rId31">
            <a:alphaModFix/>
          </a:blip>
          <a:srcRect b="0" l="0" r="0" t="0"/>
          <a:stretch/>
        </p:blipFill>
        <p:spPr>
          <a:xfrm>
            <a:off x="1750672" y="2857586"/>
            <a:ext cx="324000" cy="324000"/>
          </a:xfrm>
          <a:prstGeom prst="rect">
            <a:avLst/>
          </a:prstGeom>
          <a:noFill/>
          <a:ln>
            <a:noFill/>
          </a:ln>
        </p:spPr>
      </p:pic>
      <p:sp>
        <p:nvSpPr>
          <p:cNvPr id="1157" name="Google Shape;1157;p66"/>
          <p:cNvSpPr txBox="1"/>
          <p:nvPr/>
        </p:nvSpPr>
        <p:spPr>
          <a:xfrm>
            <a:off x="1630675" y="3143413"/>
            <a:ext cx="520500" cy="1770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CloudTrail</a:t>
            </a:r>
            <a:endParaRPr sz="700">
              <a:solidFill>
                <a:schemeClr val="dk1"/>
              </a:solidFill>
              <a:latin typeface="Meiryo"/>
              <a:ea typeface="Meiryo"/>
              <a:cs typeface="Meiryo"/>
              <a:sym typeface="Meiryo"/>
            </a:endParaRPr>
          </a:p>
        </p:txBody>
      </p:sp>
      <p:pic>
        <p:nvPicPr>
          <p:cNvPr id="1158" name="Google Shape;1158;p66"/>
          <p:cNvPicPr preferRelativeResize="0"/>
          <p:nvPr/>
        </p:nvPicPr>
        <p:blipFill rotWithShape="1">
          <a:blip r:embed="rId32">
            <a:alphaModFix/>
          </a:blip>
          <a:srcRect b="0" l="0" r="0" t="0"/>
          <a:stretch/>
        </p:blipFill>
        <p:spPr>
          <a:xfrm>
            <a:off x="1745985" y="3330965"/>
            <a:ext cx="324000" cy="324000"/>
          </a:xfrm>
          <a:prstGeom prst="rect">
            <a:avLst/>
          </a:prstGeom>
          <a:noFill/>
          <a:ln>
            <a:noFill/>
          </a:ln>
        </p:spPr>
      </p:pic>
      <p:pic>
        <p:nvPicPr>
          <p:cNvPr id="1159" name="Google Shape;1159;p66"/>
          <p:cNvPicPr preferRelativeResize="0"/>
          <p:nvPr/>
        </p:nvPicPr>
        <p:blipFill rotWithShape="1">
          <a:blip r:embed="rId33">
            <a:alphaModFix/>
          </a:blip>
          <a:srcRect b="0" l="0" r="0" t="0"/>
          <a:stretch/>
        </p:blipFill>
        <p:spPr>
          <a:xfrm>
            <a:off x="1745985" y="3884886"/>
            <a:ext cx="324000" cy="324000"/>
          </a:xfrm>
          <a:prstGeom prst="rect">
            <a:avLst/>
          </a:prstGeom>
          <a:noFill/>
          <a:ln>
            <a:noFill/>
          </a:ln>
        </p:spPr>
      </p:pic>
      <p:sp>
        <p:nvSpPr>
          <p:cNvPr id="1160" name="Google Shape;1160;p66"/>
          <p:cNvSpPr txBox="1"/>
          <p:nvPr/>
        </p:nvSpPr>
        <p:spPr>
          <a:xfrm>
            <a:off x="1755934" y="4237300"/>
            <a:ext cx="270000" cy="1770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SNS</a:t>
            </a:r>
            <a:endParaRPr sz="700">
              <a:solidFill>
                <a:schemeClr val="dk1"/>
              </a:solidFill>
              <a:latin typeface="Meiryo"/>
              <a:ea typeface="Meiryo"/>
              <a:cs typeface="Meiryo"/>
              <a:sym typeface="Meiryo"/>
            </a:endParaRPr>
          </a:p>
        </p:txBody>
      </p:sp>
      <p:cxnSp>
        <p:nvCxnSpPr>
          <p:cNvPr id="1161" name="Google Shape;1161;p66"/>
          <p:cNvCxnSpPr/>
          <p:nvPr/>
        </p:nvCxnSpPr>
        <p:spPr>
          <a:xfrm>
            <a:off x="953985" y="4046886"/>
            <a:ext cx="792000" cy="0"/>
          </a:xfrm>
          <a:prstGeom prst="straightConnector1">
            <a:avLst/>
          </a:prstGeom>
          <a:noFill/>
          <a:ln cap="rnd" cmpd="sng" w="12700">
            <a:solidFill>
              <a:schemeClr val="dk1"/>
            </a:solidFill>
            <a:prstDash val="solid"/>
            <a:round/>
            <a:headEnd len="med" w="med" type="triangle"/>
            <a:tailEnd len="sm" w="sm" type="none"/>
          </a:ln>
        </p:spPr>
      </p:cxnSp>
      <p:cxnSp>
        <p:nvCxnSpPr>
          <p:cNvPr id="1162" name="Google Shape;1162;p66"/>
          <p:cNvCxnSpPr>
            <a:stCxn id="1159" idx="0"/>
            <a:endCxn id="1158" idx="2"/>
          </p:cNvCxnSpPr>
          <p:nvPr/>
        </p:nvCxnSpPr>
        <p:spPr>
          <a:xfrm rot="10800000">
            <a:off x="1907985" y="3655086"/>
            <a:ext cx="0" cy="229800"/>
          </a:xfrm>
          <a:prstGeom prst="straightConnector1">
            <a:avLst/>
          </a:prstGeom>
          <a:noFill/>
          <a:ln cap="rnd" cmpd="sng" w="12700">
            <a:solidFill>
              <a:schemeClr val="dk1"/>
            </a:solidFill>
            <a:prstDash val="solid"/>
            <a:round/>
            <a:headEnd len="med" w="med" type="triangle"/>
            <a:tailEnd len="sm" w="sm" type="none"/>
          </a:ln>
        </p:spPr>
      </p:cxnSp>
      <p:sp>
        <p:nvSpPr>
          <p:cNvPr id="1163" name="Google Shape;1163;p66"/>
          <p:cNvSpPr txBox="1"/>
          <p:nvPr/>
        </p:nvSpPr>
        <p:spPr>
          <a:xfrm>
            <a:off x="1625325" y="3644138"/>
            <a:ext cx="574800" cy="177000"/>
          </a:xfrm>
          <a:prstGeom prst="rect">
            <a:avLst/>
          </a:prstGeom>
          <a:solidFill>
            <a:schemeClr val="lt1"/>
          </a:solid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GuardDuty</a:t>
            </a:r>
            <a:endParaRPr sz="700">
              <a:solidFill>
                <a:schemeClr val="dk1"/>
              </a:solidFill>
              <a:latin typeface="Meiryo"/>
              <a:ea typeface="Meiryo"/>
              <a:cs typeface="Meiryo"/>
              <a:sym typeface="Meiryo"/>
            </a:endParaRPr>
          </a:p>
        </p:txBody>
      </p:sp>
      <p:sp>
        <p:nvSpPr>
          <p:cNvPr id="1164" name="Google Shape;1164;p66"/>
          <p:cNvSpPr txBox="1"/>
          <p:nvPr/>
        </p:nvSpPr>
        <p:spPr>
          <a:xfrm>
            <a:off x="1098475" y="4081488"/>
            <a:ext cx="5949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メール通知</a:t>
            </a:r>
            <a:endParaRPr sz="1100"/>
          </a:p>
        </p:txBody>
      </p:sp>
      <p:pic>
        <p:nvPicPr>
          <p:cNvPr id="1165" name="Google Shape;1165;p66"/>
          <p:cNvPicPr preferRelativeResize="0"/>
          <p:nvPr/>
        </p:nvPicPr>
        <p:blipFill rotWithShape="1">
          <a:blip r:embed="rId34">
            <a:alphaModFix/>
          </a:blip>
          <a:srcRect b="0" l="0" r="0" t="0"/>
          <a:stretch/>
        </p:blipFill>
        <p:spPr>
          <a:xfrm>
            <a:off x="1226028" y="1575741"/>
            <a:ext cx="254242" cy="258814"/>
          </a:xfrm>
          <a:prstGeom prst="rect">
            <a:avLst/>
          </a:prstGeom>
          <a:noFill/>
          <a:ln>
            <a:noFill/>
          </a:ln>
        </p:spPr>
      </p:pic>
      <p:sp>
        <p:nvSpPr>
          <p:cNvPr id="1166" name="Google Shape;1166;p66"/>
          <p:cNvSpPr txBox="1"/>
          <p:nvPr/>
        </p:nvSpPr>
        <p:spPr>
          <a:xfrm>
            <a:off x="987146" y="1834015"/>
            <a:ext cx="734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Shield</a:t>
            </a:r>
            <a:endParaRPr sz="1100"/>
          </a:p>
        </p:txBody>
      </p:sp>
      <p:pic>
        <p:nvPicPr>
          <p:cNvPr id="1154" name="Google Shape;1154;p66"/>
          <p:cNvPicPr preferRelativeResize="0"/>
          <p:nvPr/>
        </p:nvPicPr>
        <p:blipFill rotWithShape="1">
          <a:blip r:embed="rId30">
            <a:alphaModFix/>
          </a:blip>
          <a:srcRect b="0" l="0" r="0" t="0"/>
          <a:stretch/>
        </p:blipFill>
        <p:spPr>
          <a:xfrm>
            <a:off x="3045913" y="3326525"/>
            <a:ext cx="247650" cy="247650"/>
          </a:xfrm>
          <a:prstGeom prst="rect">
            <a:avLst/>
          </a:prstGeom>
          <a:noFill/>
          <a:ln>
            <a:noFill/>
          </a:ln>
        </p:spPr>
      </p:pic>
      <p:pic>
        <p:nvPicPr>
          <p:cNvPr id="1167" name="Google Shape;1167;p66"/>
          <p:cNvPicPr preferRelativeResize="0"/>
          <p:nvPr/>
        </p:nvPicPr>
        <p:blipFill rotWithShape="1">
          <a:blip r:embed="rId30">
            <a:alphaModFix/>
          </a:blip>
          <a:srcRect b="0" l="0" r="0" t="0"/>
          <a:stretch/>
        </p:blipFill>
        <p:spPr>
          <a:xfrm>
            <a:off x="5560513" y="3326525"/>
            <a:ext cx="247650" cy="247650"/>
          </a:xfrm>
          <a:prstGeom prst="rect">
            <a:avLst/>
          </a:prstGeom>
          <a:noFill/>
          <a:ln>
            <a:noFill/>
          </a:ln>
        </p:spPr>
      </p:pic>
      <p:sp>
        <p:nvSpPr>
          <p:cNvPr id="1168" name="Google Shape;1168;p66"/>
          <p:cNvSpPr txBox="1"/>
          <p:nvPr/>
        </p:nvSpPr>
        <p:spPr>
          <a:xfrm>
            <a:off x="3329675" y="3412975"/>
            <a:ext cx="2490300" cy="1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管理機能（ユーザ稼働状況、クラウド料金、ユーザ承認機能）</a:t>
            </a:r>
            <a:endParaRPr sz="1100"/>
          </a:p>
        </p:txBody>
      </p:sp>
      <p:pic>
        <p:nvPicPr>
          <p:cNvPr id="1169" name="Google Shape;1169;p66"/>
          <p:cNvPicPr preferRelativeResize="0"/>
          <p:nvPr/>
        </p:nvPicPr>
        <p:blipFill rotWithShape="1">
          <a:blip r:embed="rId11">
            <a:alphaModFix/>
          </a:blip>
          <a:srcRect b="0" l="0" r="0" t="0"/>
          <a:stretch/>
        </p:blipFill>
        <p:spPr>
          <a:xfrm>
            <a:off x="8117413" y="3006150"/>
            <a:ext cx="270000" cy="270000"/>
          </a:xfrm>
          <a:prstGeom prst="rect">
            <a:avLst/>
          </a:prstGeom>
          <a:noFill/>
          <a:ln>
            <a:noFill/>
          </a:ln>
        </p:spPr>
      </p:pic>
      <p:sp>
        <p:nvSpPr>
          <p:cNvPr id="1170" name="Google Shape;1170;p66"/>
          <p:cNvSpPr txBox="1"/>
          <p:nvPr/>
        </p:nvSpPr>
        <p:spPr>
          <a:xfrm>
            <a:off x="7941290" y="3270890"/>
            <a:ext cx="603900" cy="361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br>
              <a:rPr lang="ja" sz="700">
                <a:solidFill>
                  <a:srgbClr val="000000"/>
                </a:solidFill>
                <a:latin typeface="Arial"/>
                <a:ea typeface="Arial"/>
                <a:cs typeface="Arial"/>
                <a:sym typeface="Arial"/>
              </a:rPr>
            </a:br>
            <a:r>
              <a:rPr lang="ja" sz="600">
                <a:solidFill>
                  <a:srgbClr val="000000"/>
                </a:solidFill>
                <a:latin typeface="Arial"/>
                <a:ea typeface="Arial"/>
                <a:cs typeface="Arial"/>
                <a:sym typeface="Arial"/>
              </a:rPr>
              <a:t>(</a:t>
            </a:r>
            <a:r>
              <a:rPr lang="ja" sz="600"/>
              <a:t>身分証明書画像</a:t>
            </a:r>
            <a:r>
              <a:rPr lang="ja" sz="600">
                <a:solidFill>
                  <a:srgbClr val="000000"/>
                </a:solidFill>
                <a:latin typeface="Arial"/>
                <a:ea typeface="Arial"/>
                <a:cs typeface="Arial"/>
                <a:sym typeface="Arial"/>
              </a:rPr>
              <a:t>)</a:t>
            </a:r>
            <a:endParaRPr sz="600">
              <a:solidFill>
                <a:srgbClr val="000000"/>
              </a:solidFill>
              <a:latin typeface="Arial"/>
              <a:ea typeface="Arial"/>
              <a:cs typeface="Arial"/>
              <a:sym typeface="Arial"/>
            </a:endParaRPr>
          </a:p>
        </p:txBody>
      </p:sp>
      <p:sp>
        <p:nvSpPr>
          <p:cNvPr id="1171" name="Google Shape;1171;p66"/>
          <p:cNvSpPr/>
          <p:nvPr/>
        </p:nvSpPr>
        <p:spPr>
          <a:xfrm>
            <a:off x="3228125" y="3017975"/>
            <a:ext cx="4152000" cy="2847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1172" name="Google Shape;1172;p66"/>
          <p:cNvPicPr preferRelativeResize="0"/>
          <p:nvPr/>
        </p:nvPicPr>
        <p:blipFill rotWithShape="1">
          <a:blip r:embed="rId15">
            <a:alphaModFix/>
          </a:blip>
          <a:srcRect b="0" l="0" r="0" t="0"/>
          <a:stretch/>
        </p:blipFill>
        <p:spPr>
          <a:xfrm>
            <a:off x="3813594" y="3028818"/>
            <a:ext cx="270000" cy="270000"/>
          </a:xfrm>
          <a:prstGeom prst="rect">
            <a:avLst/>
          </a:prstGeom>
          <a:noFill/>
          <a:ln>
            <a:noFill/>
          </a:ln>
        </p:spPr>
      </p:pic>
      <p:pic>
        <p:nvPicPr>
          <p:cNvPr id="1173" name="Google Shape;1173;p66"/>
          <p:cNvPicPr preferRelativeResize="0"/>
          <p:nvPr/>
        </p:nvPicPr>
        <p:blipFill rotWithShape="1">
          <a:blip r:embed="rId15">
            <a:alphaModFix/>
          </a:blip>
          <a:srcRect b="0" l="0" r="0" t="0"/>
          <a:stretch/>
        </p:blipFill>
        <p:spPr>
          <a:xfrm>
            <a:off x="6569698" y="3028818"/>
            <a:ext cx="270000" cy="270000"/>
          </a:xfrm>
          <a:prstGeom prst="rect">
            <a:avLst/>
          </a:prstGeom>
          <a:noFill/>
          <a:ln>
            <a:noFill/>
          </a:ln>
        </p:spPr>
      </p:pic>
      <p:pic>
        <p:nvPicPr>
          <p:cNvPr id="1174" name="Google Shape;1174;p66"/>
          <p:cNvPicPr preferRelativeResize="0"/>
          <p:nvPr/>
        </p:nvPicPr>
        <p:blipFill rotWithShape="1">
          <a:blip r:embed="rId15">
            <a:alphaModFix/>
          </a:blip>
          <a:srcRect b="0" l="0" r="0" t="0"/>
          <a:stretch/>
        </p:blipFill>
        <p:spPr>
          <a:xfrm>
            <a:off x="4302000" y="3026323"/>
            <a:ext cx="270000" cy="270000"/>
          </a:xfrm>
          <a:prstGeom prst="rect">
            <a:avLst/>
          </a:prstGeom>
          <a:noFill/>
          <a:ln>
            <a:noFill/>
          </a:ln>
        </p:spPr>
      </p:pic>
      <p:pic>
        <p:nvPicPr>
          <p:cNvPr id="1175" name="Google Shape;1175;p66"/>
          <p:cNvPicPr preferRelativeResize="0"/>
          <p:nvPr/>
        </p:nvPicPr>
        <p:blipFill rotWithShape="1">
          <a:blip r:embed="rId15">
            <a:alphaModFix/>
          </a:blip>
          <a:srcRect b="0" l="0" r="0" t="0"/>
          <a:stretch/>
        </p:blipFill>
        <p:spPr>
          <a:xfrm>
            <a:off x="6048635" y="3031170"/>
            <a:ext cx="270000" cy="270000"/>
          </a:xfrm>
          <a:prstGeom prst="rect">
            <a:avLst/>
          </a:prstGeom>
          <a:noFill/>
          <a:ln>
            <a:noFill/>
          </a:ln>
        </p:spPr>
      </p:pic>
      <p:pic>
        <p:nvPicPr>
          <p:cNvPr id="1176" name="Google Shape;1176;p66"/>
          <p:cNvPicPr preferRelativeResize="0"/>
          <p:nvPr/>
        </p:nvPicPr>
        <p:blipFill rotWithShape="1">
          <a:blip r:embed="rId14">
            <a:alphaModFix/>
          </a:blip>
          <a:srcRect b="0" l="0" r="0" t="0"/>
          <a:stretch/>
        </p:blipFill>
        <p:spPr>
          <a:xfrm>
            <a:off x="3228125" y="3010397"/>
            <a:ext cx="184714" cy="184714"/>
          </a:xfrm>
          <a:prstGeom prst="rect">
            <a:avLst/>
          </a:prstGeom>
          <a:noFill/>
          <a:ln>
            <a:noFill/>
          </a:ln>
        </p:spPr>
      </p:pic>
      <p:cxnSp>
        <p:nvCxnSpPr>
          <p:cNvPr id="1177" name="Google Shape;1177;p66"/>
          <p:cNvCxnSpPr>
            <a:stCxn id="1146" idx="2"/>
            <a:endCxn id="1167" idx="0"/>
          </p:cNvCxnSpPr>
          <p:nvPr/>
        </p:nvCxnSpPr>
        <p:spPr>
          <a:xfrm flipH="1" rot="-5400000">
            <a:off x="3903238" y="1545275"/>
            <a:ext cx="1047600" cy="2514600"/>
          </a:xfrm>
          <a:prstGeom prst="bentConnector3">
            <a:avLst>
              <a:gd fmla="val 13419" name="adj1"/>
            </a:avLst>
          </a:prstGeom>
          <a:noFill/>
          <a:ln cap="flat" cmpd="sng" w="9525">
            <a:solidFill>
              <a:schemeClr val="dk2"/>
            </a:solidFill>
            <a:prstDash val="solid"/>
            <a:round/>
            <a:headEnd len="med" w="med" type="none"/>
            <a:tailEnd len="med" w="med" type="triangle"/>
          </a:ln>
        </p:spPr>
      </p:cxnSp>
      <p:sp>
        <p:nvSpPr>
          <p:cNvPr id="1178" name="Google Shape;1178;p66"/>
          <p:cNvSpPr txBox="1"/>
          <p:nvPr/>
        </p:nvSpPr>
        <p:spPr>
          <a:xfrm>
            <a:off x="4641575" y="2784925"/>
            <a:ext cx="1407000" cy="1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アプリ機能</a:t>
            </a:r>
            <a:endParaRPr sz="1100"/>
          </a:p>
        </p:txBody>
      </p:sp>
      <p:sp>
        <p:nvSpPr>
          <p:cNvPr id="1179" name="Google Shape;1179;p66"/>
          <p:cNvSpPr txBox="1"/>
          <p:nvPr/>
        </p:nvSpPr>
        <p:spPr>
          <a:xfrm>
            <a:off x="4641575" y="3089725"/>
            <a:ext cx="1407000" cy="1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身分証明書画像保存権限付与機能</a:t>
            </a:r>
            <a:endParaRPr sz="1100"/>
          </a:p>
        </p:txBody>
      </p:sp>
      <p:cxnSp>
        <p:nvCxnSpPr>
          <p:cNvPr id="1180" name="Google Shape;1180;p66"/>
          <p:cNvCxnSpPr>
            <a:stCxn id="1181" idx="3"/>
            <a:endCxn id="1171" idx="3"/>
          </p:cNvCxnSpPr>
          <p:nvPr/>
        </p:nvCxnSpPr>
        <p:spPr>
          <a:xfrm flipH="1">
            <a:off x="7380039" y="3157001"/>
            <a:ext cx="717900" cy="3300"/>
          </a:xfrm>
          <a:prstGeom prst="straightConnector1">
            <a:avLst/>
          </a:prstGeom>
          <a:noFill/>
          <a:ln cap="rnd" cmpd="sng" w="12700">
            <a:solidFill>
              <a:schemeClr val="dk1"/>
            </a:solidFill>
            <a:prstDash val="solid"/>
            <a:round/>
            <a:headEnd len="med" w="med" type="triangle"/>
            <a:tailEnd len="sm" w="sm" type="none"/>
          </a:ln>
        </p:spPr>
      </p:cxnSp>
      <p:pic>
        <p:nvPicPr>
          <p:cNvPr id="1181" name="Google Shape;1181;p66"/>
          <p:cNvPicPr preferRelativeResize="0"/>
          <p:nvPr/>
        </p:nvPicPr>
        <p:blipFill rotWithShape="1">
          <a:blip r:embed="rId35">
            <a:alphaModFix/>
          </a:blip>
          <a:srcRect b="0" l="0" r="0" t="0"/>
          <a:stretch/>
        </p:blipFill>
        <p:spPr>
          <a:xfrm>
            <a:off x="7810792" y="3022476"/>
            <a:ext cx="287147" cy="269051"/>
          </a:xfrm>
          <a:prstGeom prst="rect">
            <a:avLst/>
          </a:prstGeom>
          <a:noFill/>
          <a:ln>
            <a:noFill/>
          </a:ln>
        </p:spPr>
      </p:pic>
      <p:pic>
        <p:nvPicPr>
          <p:cNvPr id="1182" name="Google Shape;1182;p66"/>
          <p:cNvPicPr preferRelativeResize="0"/>
          <p:nvPr/>
        </p:nvPicPr>
        <p:blipFill rotWithShape="1">
          <a:blip r:embed="rId25">
            <a:alphaModFix/>
          </a:blip>
          <a:srcRect b="0" l="0" r="0" t="0"/>
          <a:stretch/>
        </p:blipFill>
        <p:spPr>
          <a:xfrm>
            <a:off x="8125074" y="2389101"/>
            <a:ext cx="254250" cy="254250"/>
          </a:xfrm>
          <a:prstGeom prst="rect">
            <a:avLst/>
          </a:prstGeom>
          <a:noFill/>
          <a:ln>
            <a:noFill/>
          </a:ln>
        </p:spPr>
      </p:pic>
      <p:sp>
        <p:nvSpPr>
          <p:cNvPr id="1183" name="Google Shape;1183;p66"/>
          <p:cNvSpPr txBox="1"/>
          <p:nvPr/>
        </p:nvSpPr>
        <p:spPr>
          <a:xfrm>
            <a:off x="8096875" y="2675088"/>
            <a:ext cx="460800" cy="177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700">
                <a:solidFill>
                  <a:srgbClr val="161E2D"/>
                </a:solidFill>
                <a:latin typeface="Arial"/>
                <a:ea typeface="Arial"/>
                <a:cs typeface="Arial"/>
                <a:sym typeface="Arial"/>
              </a:rPr>
              <a:t>SES</a:t>
            </a:r>
            <a:endParaRPr sz="900"/>
          </a:p>
        </p:txBody>
      </p:sp>
      <p:sp>
        <p:nvSpPr>
          <p:cNvPr id="1184" name="Google Shape;1184;p66"/>
          <p:cNvSpPr txBox="1"/>
          <p:nvPr/>
        </p:nvSpPr>
        <p:spPr>
          <a:xfrm>
            <a:off x="4080120" y="2089584"/>
            <a:ext cx="520500" cy="315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800">
                <a:solidFill>
                  <a:srgbClr val="000000"/>
                </a:solidFill>
                <a:latin typeface="Arial"/>
                <a:ea typeface="Arial"/>
                <a:cs typeface="Arial"/>
                <a:sym typeface="Arial"/>
              </a:rPr>
              <a:t>NAT gateway</a:t>
            </a:r>
            <a:endParaRPr sz="1100"/>
          </a:p>
        </p:txBody>
      </p:sp>
      <p:pic>
        <p:nvPicPr>
          <p:cNvPr id="1185" name="Google Shape;1185;p66"/>
          <p:cNvPicPr preferRelativeResize="0"/>
          <p:nvPr/>
        </p:nvPicPr>
        <p:blipFill rotWithShape="1">
          <a:blip r:embed="rId23">
            <a:alphaModFix/>
          </a:blip>
          <a:srcRect b="0" l="0" r="0" t="0"/>
          <a:stretch/>
        </p:blipFill>
        <p:spPr>
          <a:xfrm>
            <a:off x="4244014" y="1875391"/>
            <a:ext cx="192721" cy="219207"/>
          </a:xfrm>
          <a:prstGeom prst="rect">
            <a:avLst/>
          </a:prstGeom>
          <a:noFill/>
          <a:ln>
            <a:noFill/>
          </a:ln>
        </p:spPr>
      </p:pic>
      <p:sp>
        <p:nvSpPr>
          <p:cNvPr id="1186" name="Google Shape;1186;p66"/>
          <p:cNvSpPr txBox="1"/>
          <p:nvPr/>
        </p:nvSpPr>
        <p:spPr>
          <a:xfrm>
            <a:off x="6917195" y="2097621"/>
            <a:ext cx="520500" cy="315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800">
                <a:solidFill>
                  <a:srgbClr val="000000"/>
                </a:solidFill>
                <a:latin typeface="Arial"/>
                <a:ea typeface="Arial"/>
                <a:cs typeface="Arial"/>
                <a:sym typeface="Arial"/>
              </a:rPr>
              <a:t>NAT gateway</a:t>
            </a:r>
            <a:endParaRPr sz="1100"/>
          </a:p>
        </p:txBody>
      </p:sp>
      <p:pic>
        <p:nvPicPr>
          <p:cNvPr id="1187" name="Google Shape;1187;p66"/>
          <p:cNvPicPr preferRelativeResize="0"/>
          <p:nvPr/>
        </p:nvPicPr>
        <p:blipFill rotWithShape="1">
          <a:blip r:embed="rId23">
            <a:alphaModFix/>
          </a:blip>
          <a:srcRect b="0" l="0" r="0" t="0"/>
          <a:stretch/>
        </p:blipFill>
        <p:spPr>
          <a:xfrm>
            <a:off x="7084227" y="1877654"/>
            <a:ext cx="192721" cy="219207"/>
          </a:xfrm>
          <a:prstGeom prst="rect">
            <a:avLst/>
          </a:prstGeom>
          <a:noFill/>
          <a:ln>
            <a:noFill/>
          </a:ln>
        </p:spPr>
      </p:pic>
      <p:cxnSp>
        <p:nvCxnSpPr>
          <p:cNvPr id="1188" name="Google Shape;1188;p66"/>
          <p:cNvCxnSpPr>
            <a:stCxn id="1182" idx="3"/>
            <a:endCxn id="1058" idx="0"/>
          </p:cNvCxnSpPr>
          <p:nvPr/>
        </p:nvCxnSpPr>
        <p:spPr>
          <a:xfrm rot="10800000">
            <a:off x="711924" y="1463226"/>
            <a:ext cx="7667400" cy="1053000"/>
          </a:xfrm>
          <a:prstGeom prst="bentConnector4">
            <a:avLst>
              <a:gd fmla="val -3106" name="adj1"/>
              <a:gd fmla="val 130712" name="adj2"/>
            </a:avLst>
          </a:prstGeom>
          <a:noFill/>
          <a:ln cap="flat" cmpd="sng" w="9525">
            <a:solidFill>
              <a:schemeClr val="dk2"/>
            </a:solidFill>
            <a:prstDash val="solid"/>
            <a:round/>
            <a:headEnd len="med" w="med" type="none"/>
            <a:tailEnd len="med" w="med" type="triangle"/>
          </a:ln>
        </p:spPr>
      </p:cxnSp>
      <p:cxnSp>
        <p:nvCxnSpPr>
          <p:cNvPr id="1189" name="Google Shape;1189;p66"/>
          <p:cNvCxnSpPr>
            <a:endCxn id="1182" idx="1"/>
          </p:cNvCxnSpPr>
          <p:nvPr/>
        </p:nvCxnSpPr>
        <p:spPr>
          <a:xfrm flipH="1" rot="10800000">
            <a:off x="7410474" y="2516226"/>
            <a:ext cx="714600" cy="633300"/>
          </a:xfrm>
          <a:prstGeom prst="bentConnector3">
            <a:avLst>
              <a:gd fmla="val 50000" name="adj1"/>
            </a:avLst>
          </a:prstGeom>
          <a:noFill/>
          <a:ln cap="flat" cmpd="sng" w="9525">
            <a:solidFill>
              <a:schemeClr val="dk2"/>
            </a:solidFill>
            <a:prstDash val="solid"/>
            <a:round/>
            <a:headEnd len="med" w="med" type="none"/>
            <a:tailEnd len="med" w="med" type="triangle"/>
          </a:ln>
        </p:spPr>
      </p:cxnSp>
      <p:pic>
        <p:nvPicPr>
          <p:cNvPr id="1190" name="Google Shape;1190;p66"/>
          <p:cNvPicPr preferRelativeResize="0"/>
          <p:nvPr/>
        </p:nvPicPr>
        <p:blipFill rotWithShape="1">
          <a:blip r:embed="rId26">
            <a:alphaModFix/>
          </a:blip>
          <a:srcRect b="0" l="0" r="0" t="0"/>
          <a:stretch/>
        </p:blipFill>
        <p:spPr>
          <a:xfrm>
            <a:off x="2408574" y="3100187"/>
            <a:ext cx="311082" cy="316510"/>
          </a:xfrm>
          <a:prstGeom prst="rect">
            <a:avLst/>
          </a:prstGeom>
          <a:noFill/>
          <a:ln>
            <a:noFill/>
          </a:ln>
        </p:spPr>
      </p:pic>
      <p:sp>
        <p:nvSpPr>
          <p:cNvPr id="1191" name="Google Shape;1191;p66"/>
          <p:cNvSpPr txBox="1"/>
          <p:nvPr/>
        </p:nvSpPr>
        <p:spPr>
          <a:xfrm>
            <a:off x="2094900" y="3417357"/>
            <a:ext cx="9261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SNS</a:t>
            </a:r>
            <a:endParaRPr sz="900"/>
          </a:p>
        </p:txBody>
      </p:sp>
      <p:cxnSp>
        <p:nvCxnSpPr>
          <p:cNvPr id="1192" name="Google Shape;1192;p66"/>
          <p:cNvCxnSpPr>
            <a:stCxn id="1176" idx="1"/>
            <a:endCxn id="1190" idx="3"/>
          </p:cNvCxnSpPr>
          <p:nvPr/>
        </p:nvCxnSpPr>
        <p:spPr>
          <a:xfrm flipH="1">
            <a:off x="2719625" y="3102754"/>
            <a:ext cx="508500" cy="155700"/>
          </a:xfrm>
          <a:prstGeom prst="bentConnector3">
            <a:avLst>
              <a:gd fmla="val 49997" name="adj1"/>
            </a:avLst>
          </a:prstGeom>
          <a:noFill/>
          <a:ln cap="flat" cmpd="sng" w="9525">
            <a:solidFill>
              <a:schemeClr val="dk2"/>
            </a:solidFill>
            <a:prstDash val="solid"/>
            <a:round/>
            <a:headEnd len="med" w="med" type="none"/>
            <a:tailEnd len="med" w="med" type="triangle"/>
          </a:ln>
        </p:spPr>
      </p:cxnSp>
      <p:cxnSp>
        <p:nvCxnSpPr>
          <p:cNvPr id="1193" name="Google Shape;1193;p66"/>
          <p:cNvCxnSpPr>
            <a:endCxn id="1116" idx="0"/>
          </p:cNvCxnSpPr>
          <p:nvPr/>
        </p:nvCxnSpPr>
        <p:spPr>
          <a:xfrm flipH="1">
            <a:off x="711852" y="3241686"/>
            <a:ext cx="1713900" cy="567000"/>
          </a:xfrm>
          <a:prstGeom prst="bentConnector2">
            <a:avLst/>
          </a:prstGeom>
          <a:noFill/>
          <a:ln cap="flat" cmpd="sng" w="9525">
            <a:solidFill>
              <a:schemeClr val="dk2"/>
            </a:solidFill>
            <a:prstDash val="solid"/>
            <a:round/>
            <a:headEnd len="med" w="med" type="none"/>
            <a:tailEnd len="med" w="med" type="triangle"/>
          </a:ln>
        </p:spPr>
      </p:cxnSp>
      <p:cxnSp>
        <p:nvCxnSpPr>
          <p:cNvPr id="1194" name="Google Shape;1194;p66"/>
          <p:cNvCxnSpPr>
            <a:stCxn id="1190" idx="1"/>
            <a:endCxn id="1118" idx="2"/>
          </p:cNvCxnSpPr>
          <p:nvPr/>
        </p:nvCxnSpPr>
        <p:spPr>
          <a:xfrm rot="10800000">
            <a:off x="711774" y="2637142"/>
            <a:ext cx="1696800" cy="621300"/>
          </a:xfrm>
          <a:prstGeom prst="bentConnector2">
            <a:avLst/>
          </a:prstGeom>
          <a:noFill/>
          <a:ln cap="flat" cmpd="sng" w="9525">
            <a:solidFill>
              <a:schemeClr val="dk2"/>
            </a:solidFill>
            <a:prstDash val="solid"/>
            <a:round/>
            <a:headEnd len="med" w="med" type="none"/>
            <a:tailEnd len="med" w="med" type="triangle"/>
          </a:ln>
        </p:spPr>
      </p:cxnSp>
      <p:pic>
        <p:nvPicPr>
          <p:cNvPr id="1195" name="Google Shape;1195;p66"/>
          <p:cNvPicPr preferRelativeResize="0"/>
          <p:nvPr/>
        </p:nvPicPr>
        <p:blipFill rotWithShape="1">
          <a:blip r:embed="rId36">
            <a:alphaModFix/>
          </a:blip>
          <a:srcRect b="0" l="0" r="0" t="0"/>
          <a:stretch/>
        </p:blipFill>
        <p:spPr>
          <a:xfrm>
            <a:off x="-2651400" y="1184275"/>
            <a:ext cx="559258" cy="560370"/>
          </a:xfrm>
          <a:prstGeom prst="rect">
            <a:avLst/>
          </a:prstGeom>
          <a:noFill/>
          <a:ln>
            <a:noFill/>
          </a:ln>
        </p:spPr>
      </p:pic>
      <p:sp>
        <p:nvSpPr>
          <p:cNvPr id="1196" name="Google Shape;1196;p66"/>
          <p:cNvSpPr txBox="1"/>
          <p:nvPr/>
        </p:nvSpPr>
        <p:spPr>
          <a:xfrm>
            <a:off x="-3208328" y="1744645"/>
            <a:ext cx="1682400" cy="461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1200">
                <a:solidFill>
                  <a:srgbClr val="000000"/>
                </a:solidFill>
                <a:latin typeface="Arial"/>
                <a:ea typeface="Arial"/>
                <a:cs typeface="Arial"/>
                <a:sym typeface="Arial"/>
              </a:rPr>
              <a:t>AWS Systems Manager</a:t>
            </a:r>
            <a:endParaRPr/>
          </a:p>
        </p:txBody>
      </p:sp>
      <p:sp>
        <p:nvSpPr>
          <p:cNvPr id="1197" name="Google Shape;1197;p66"/>
          <p:cNvSpPr txBox="1"/>
          <p:nvPr/>
        </p:nvSpPr>
        <p:spPr>
          <a:xfrm>
            <a:off x="-2898037" y="3251200"/>
            <a:ext cx="1178700" cy="261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1100">
                <a:solidFill>
                  <a:srgbClr val="000000"/>
                </a:solidFill>
                <a:latin typeface="Arial"/>
                <a:ea typeface="Arial"/>
                <a:cs typeface="Arial"/>
                <a:sym typeface="Arial"/>
              </a:rPr>
              <a:t>Patch Manager</a:t>
            </a:r>
            <a:endParaRPr/>
          </a:p>
        </p:txBody>
      </p:sp>
      <p:pic>
        <p:nvPicPr>
          <p:cNvPr id="1198" name="Google Shape;1198;p66"/>
          <p:cNvPicPr preferRelativeResize="0"/>
          <p:nvPr/>
        </p:nvPicPr>
        <p:blipFill rotWithShape="1">
          <a:blip r:embed="rId37">
            <a:alphaModFix/>
          </a:blip>
          <a:srcRect b="0" l="0" r="0" t="0"/>
          <a:stretch/>
        </p:blipFill>
        <p:spPr>
          <a:xfrm>
            <a:off x="-2528349" y="2789074"/>
            <a:ext cx="457200" cy="457200"/>
          </a:xfrm>
          <a:prstGeom prst="rect">
            <a:avLst/>
          </a:prstGeom>
          <a:noFill/>
          <a:ln>
            <a:noFill/>
          </a:ln>
        </p:spPr>
      </p:pic>
      <p:cxnSp>
        <p:nvCxnSpPr>
          <p:cNvPr id="1199" name="Google Shape;1199;p66"/>
          <p:cNvCxnSpPr>
            <a:stCxn id="1092" idx="3"/>
            <a:endCxn id="1094" idx="1"/>
          </p:cNvCxnSpPr>
          <p:nvPr/>
        </p:nvCxnSpPr>
        <p:spPr>
          <a:xfrm flipH="1" rot="10800000">
            <a:off x="4111944" y="3834763"/>
            <a:ext cx="2299200" cy="12900"/>
          </a:xfrm>
          <a:prstGeom prst="straightConnector1">
            <a:avLst/>
          </a:prstGeom>
          <a:noFill/>
          <a:ln cap="rnd" cmpd="sng" w="12700">
            <a:solidFill>
              <a:schemeClr val="dk1"/>
            </a:solidFill>
            <a:prstDash val="solid"/>
            <a:round/>
            <a:headEnd len="sm" w="sm" type="none"/>
            <a:tailEnd len="med" w="med" type="triangle"/>
          </a:ln>
        </p:spPr>
      </p:cxnSp>
      <p:pic>
        <p:nvPicPr>
          <p:cNvPr id="1200" name="Google Shape;1200;p66"/>
          <p:cNvPicPr preferRelativeResize="0"/>
          <p:nvPr/>
        </p:nvPicPr>
        <p:blipFill rotWithShape="1">
          <a:blip r:embed="rId11">
            <a:alphaModFix/>
          </a:blip>
          <a:srcRect b="0" l="0" r="0" t="0"/>
          <a:stretch/>
        </p:blipFill>
        <p:spPr>
          <a:xfrm>
            <a:off x="8108238" y="4004425"/>
            <a:ext cx="270000" cy="270000"/>
          </a:xfrm>
          <a:prstGeom prst="rect">
            <a:avLst/>
          </a:prstGeom>
          <a:noFill/>
          <a:ln>
            <a:noFill/>
          </a:ln>
        </p:spPr>
      </p:pic>
      <p:sp>
        <p:nvSpPr>
          <p:cNvPr id="1201" name="Google Shape;1201;p66"/>
          <p:cNvSpPr txBox="1"/>
          <p:nvPr/>
        </p:nvSpPr>
        <p:spPr>
          <a:xfrm>
            <a:off x="7969615" y="4260240"/>
            <a:ext cx="6039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endParaRPr sz="60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67"/>
          <p:cNvSpPr txBox="1"/>
          <p:nvPr>
            <p:ph type="title"/>
          </p:nvPr>
        </p:nvSpPr>
        <p:spPr>
          <a:xfrm>
            <a:off x="198000" y="157231"/>
            <a:ext cx="8229600" cy="401700"/>
          </a:xfrm>
          <a:prstGeom prst="rect">
            <a:avLst/>
          </a:prstGeom>
        </p:spPr>
        <p:txBody>
          <a:bodyPr anchorCtr="0" anchor="t" bIns="34275" lIns="0" spcFirstLastPara="1" rIns="0" wrap="square" tIns="34275">
            <a:spAutoFit/>
          </a:bodyPr>
          <a:lstStyle/>
          <a:p>
            <a:pPr indent="0" lvl="0" marL="0" rtl="0" algn="l">
              <a:spcBef>
                <a:spcPts val="0"/>
              </a:spcBef>
              <a:spcAft>
                <a:spcPts val="0"/>
              </a:spcAft>
              <a:buNone/>
            </a:pPr>
            <a:r>
              <a:rPr lang="ja"/>
              <a:t>中間レビュー　指摘</a:t>
            </a:r>
            <a:endParaRPr/>
          </a:p>
        </p:txBody>
      </p:sp>
      <p:sp>
        <p:nvSpPr>
          <p:cNvPr id="1207" name="Google Shape;1207;p67"/>
          <p:cNvSpPr txBox="1"/>
          <p:nvPr/>
        </p:nvSpPr>
        <p:spPr>
          <a:xfrm>
            <a:off x="424375" y="840275"/>
            <a:ext cx="80031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・Cognitoに属性追加の詳細</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　→追加サイトの利用権限を付与、Cognitoに集約して運用を軽減？</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・承認をAPIにした理由</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　→一番簡単に構成</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　　→API+Lambdaが本当に簡単？</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・参照アプリの想定は？</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　→これから</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・マスタースリーブブラックリストホワイトリスト表現を最新にしたほうがいい</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・リージョンの想定は？</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　→日本人のみ利用なので、東京リージョン</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・ＲＤＳの種類はエンジンまで想定しているか？</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　→これから</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・ＤＤＯＳでWAFではなく、Sheildを使う理由は？</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　→もう少し詳細StandardAadvance使うなど</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・セッション管理</a:t>
            </a:r>
            <a:endParaRPr>
              <a:solidFill>
                <a:srgbClr val="FFFFFF"/>
              </a:solidFill>
              <a:latin typeface="Play"/>
              <a:ea typeface="Play"/>
              <a:cs typeface="Play"/>
              <a:sym typeface="Play"/>
            </a:endParaRPr>
          </a:p>
          <a:p>
            <a:pPr indent="0" lvl="0" marL="0" rtl="0" algn="l">
              <a:spcBef>
                <a:spcPts val="0"/>
              </a:spcBef>
              <a:spcAft>
                <a:spcPts val="0"/>
              </a:spcAft>
              <a:buClr>
                <a:schemeClr val="dk1"/>
              </a:buClr>
              <a:buSzPts val="1100"/>
              <a:buFont typeface="Arial"/>
              <a:buNone/>
            </a:pPr>
            <a:r>
              <a:rPr lang="ja">
                <a:solidFill>
                  <a:srgbClr val="FFFFFF"/>
                </a:solidFill>
                <a:latin typeface="Play"/>
                <a:ea typeface="Play"/>
                <a:cs typeface="Play"/>
                <a:sym typeface="Play"/>
              </a:rPr>
              <a:t>　→クライアント側かサーバー側か</a:t>
            </a:r>
            <a:endParaRPr>
              <a:solidFill>
                <a:srgbClr val="FFFFFF"/>
              </a:solidFill>
              <a:latin typeface="Play"/>
              <a:ea typeface="Play"/>
              <a:cs typeface="Play"/>
              <a:sym typeface="Play"/>
            </a:endParaRPr>
          </a:p>
          <a:p>
            <a:pPr indent="0" lvl="0" marL="0" rtl="0" algn="l">
              <a:spcBef>
                <a:spcPts val="0"/>
              </a:spcBef>
              <a:spcAft>
                <a:spcPts val="0"/>
              </a:spcAft>
              <a:buNone/>
            </a:pPr>
            <a:r>
              <a:rPr lang="ja">
                <a:solidFill>
                  <a:srgbClr val="FFFFFF"/>
                </a:solidFill>
                <a:latin typeface="Play"/>
                <a:ea typeface="Play"/>
                <a:cs typeface="Play"/>
                <a:sym typeface="Play"/>
              </a:rPr>
              <a:t>　　→クライアントの場合、？　サーバーの場合、エラスティキャッシュ、ダイナモ？</a:t>
            </a:r>
            <a:endParaRPr>
              <a:solidFill>
                <a:srgbClr val="FFFFFF"/>
              </a:solidFill>
              <a:latin typeface="Play"/>
              <a:ea typeface="Play"/>
              <a:cs typeface="Play"/>
              <a:sym typeface="Pl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68"/>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提案するシステムアーキテクチャ</a:t>
            </a:r>
            <a:r>
              <a:rPr lang="ja" sz="1800">
                <a:solidFill>
                  <a:srgbClr val="FF0000"/>
                </a:solidFill>
                <a:latin typeface="Arial"/>
                <a:ea typeface="Arial"/>
                <a:cs typeface="Arial"/>
                <a:sym typeface="Arial"/>
              </a:rPr>
              <a:t>（必須）</a:t>
            </a:r>
            <a:endParaRPr sz="1800">
              <a:solidFill>
                <a:srgbClr val="FF0000"/>
              </a:solidFill>
              <a:latin typeface="Arial"/>
              <a:ea typeface="Arial"/>
              <a:cs typeface="Arial"/>
              <a:sym typeface="Arial"/>
            </a:endParaRPr>
          </a:p>
        </p:txBody>
      </p:sp>
      <p:sp>
        <p:nvSpPr>
          <p:cNvPr id="1214" name="Google Shape;1214;p68"/>
          <p:cNvSpPr/>
          <p:nvPr/>
        </p:nvSpPr>
        <p:spPr>
          <a:xfrm>
            <a:off x="216000" y="542968"/>
            <a:ext cx="8712000" cy="40575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400" u="none" strike="noStrike">
                <a:solidFill>
                  <a:srgbClr val="7F7F7F"/>
                </a:solidFill>
                <a:latin typeface="Arial"/>
                <a:ea typeface="Arial"/>
                <a:cs typeface="Arial"/>
                <a:sym typeface="Arial"/>
              </a:rPr>
              <a:t>設計したシステムアーキテクチャをここに貼り付け</a:t>
            </a:r>
            <a:endParaRPr/>
          </a:p>
        </p:txBody>
      </p:sp>
      <p:sp>
        <p:nvSpPr>
          <p:cNvPr id="1215" name="Google Shape;1215;p68"/>
          <p:cNvSpPr/>
          <p:nvPr/>
        </p:nvSpPr>
        <p:spPr>
          <a:xfrm>
            <a:off x="237600" y="774834"/>
            <a:ext cx="4334400" cy="932916"/>
          </a:xfrm>
          <a:prstGeom prst="wedgeRectCallout">
            <a:avLst>
              <a:gd fmla="val 32439" name="adj1"/>
              <a:gd fmla="val 50211" name="adj2"/>
            </a:avLst>
          </a:prstGeom>
          <a:no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ja" sz="900" u="none" strike="noStrike">
                <a:solidFill>
                  <a:schemeClr val="lt1"/>
                </a:solidFill>
                <a:latin typeface="Meiryo"/>
                <a:ea typeface="Meiryo"/>
                <a:cs typeface="Meiryo"/>
                <a:sym typeface="Meiryo"/>
              </a:rPr>
              <a:t>前ページまでで検討した設計項目をアーキテクチャ図に落とし込みます。</a:t>
            </a:r>
            <a:br>
              <a:rPr b="1" i="0" lang="ja" sz="900" u="none" strike="noStrike">
                <a:solidFill>
                  <a:schemeClr val="lt1"/>
                </a:solidFill>
                <a:latin typeface="Meiryo"/>
                <a:ea typeface="Meiryo"/>
                <a:cs typeface="Meiryo"/>
                <a:sym typeface="Meiryo"/>
              </a:rPr>
            </a:br>
            <a:r>
              <a:rPr b="1" i="0" lang="ja" sz="900" u="none" strike="noStrike">
                <a:solidFill>
                  <a:schemeClr val="lt1"/>
                </a:solidFill>
                <a:latin typeface="Meiryo"/>
                <a:ea typeface="Meiryo"/>
                <a:cs typeface="Meiryo"/>
                <a:sym typeface="Meiryo"/>
              </a:rPr>
              <a:t>※設計項目に記載されたサービスはアーキテクチャ図に含めるようにします。</a:t>
            </a:r>
            <a:br>
              <a:rPr b="1" i="0" lang="ja" sz="900" u="none" strike="noStrike">
                <a:solidFill>
                  <a:schemeClr val="lt1"/>
                </a:solidFill>
                <a:latin typeface="Meiryo"/>
                <a:ea typeface="Meiryo"/>
                <a:cs typeface="Meiryo"/>
                <a:sym typeface="Meiryo"/>
              </a:rPr>
            </a:br>
            <a:br>
              <a:rPr b="1" i="0" lang="ja" sz="900" u="none" strike="noStrike">
                <a:solidFill>
                  <a:schemeClr val="lt1"/>
                </a:solidFill>
                <a:latin typeface="Meiryo"/>
                <a:ea typeface="Meiryo"/>
                <a:cs typeface="Meiryo"/>
                <a:sym typeface="Meiryo"/>
              </a:rPr>
            </a:br>
            <a:r>
              <a:rPr b="1" i="0" lang="ja" sz="900" u="none" strike="noStrike">
                <a:solidFill>
                  <a:schemeClr val="lt1"/>
                </a:solidFill>
                <a:latin typeface="Meiryo"/>
                <a:ea typeface="Meiryo"/>
                <a:cs typeface="Meiryo"/>
                <a:sym typeface="Meiryo"/>
              </a:rPr>
              <a:t>なお、アーキテクチャ図は全てを1枚に収める必要はなく、</a:t>
            </a:r>
            <a:br>
              <a:rPr b="1" i="0" lang="ja" sz="900" u="none" strike="noStrike">
                <a:solidFill>
                  <a:schemeClr val="lt1"/>
                </a:solidFill>
                <a:latin typeface="Meiryo"/>
                <a:ea typeface="Meiryo"/>
                <a:cs typeface="Meiryo"/>
                <a:sym typeface="Meiryo"/>
              </a:rPr>
            </a:br>
            <a:r>
              <a:rPr b="1" i="0" lang="ja" sz="900" u="none" strike="noStrike">
                <a:solidFill>
                  <a:schemeClr val="lt1"/>
                </a:solidFill>
                <a:latin typeface="Meiryo"/>
                <a:ea typeface="Meiryo"/>
                <a:cs typeface="Meiryo"/>
                <a:sym typeface="Meiryo"/>
              </a:rPr>
              <a:t>機能やカテゴリ毎に複数ページに分けて記載いただくことも可能です。</a:t>
            </a:r>
            <a:endParaRPr b="1" i="0" sz="900" u="none" strike="noStrike">
              <a:solidFill>
                <a:schemeClr val="lt1"/>
              </a:solidFill>
              <a:latin typeface="Meiryo"/>
              <a:ea typeface="Meiryo"/>
              <a:cs typeface="Meiryo"/>
              <a:sym typeface="Meiry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69"/>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追加課題の検討結果</a:t>
            </a:r>
            <a:r>
              <a:rPr lang="ja" sz="1800">
                <a:solidFill>
                  <a:schemeClr val="accent1"/>
                </a:solidFill>
                <a:latin typeface="Arial"/>
                <a:ea typeface="Arial"/>
                <a:cs typeface="Arial"/>
                <a:sym typeface="Arial"/>
              </a:rPr>
              <a:t>（任意）</a:t>
            </a:r>
            <a:endParaRPr sz="1800">
              <a:solidFill>
                <a:schemeClr val="accent1"/>
              </a:solidFill>
              <a:latin typeface="Arial"/>
              <a:ea typeface="Arial"/>
              <a:cs typeface="Arial"/>
              <a:sym typeface="Arial"/>
            </a:endParaRPr>
          </a:p>
        </p:txBody>
      </p:sp>
      <p:sp>
        <p:nvSpPr>
          <p:cNvPr id="1222" name="Google Shape;1222;p69"/>
          <p:cNvSpPr/>
          <p:nvPr/>
        </p:nvSpPr>
        <p:spPr>
          <a:xfrm>
            <a:off x="216000" y="542968"/>
            <a:ext cx="8712000" cy="4057564"/>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400" u="none" strike="noStrike">
                <a:solidFill>
                  <a:srgbClr val="7F7F7F"/>
                </a:solidFill>
                <a:latin typeface="Arial"/>
                <a:ea typeface="Arial"/>
                <a:cs typeface="Arial"/>
                <a:sym typeface="Arial"/>
              </a:rPr>
              <a:t>検討した追加課題をここに貼り付け</a:t>
            </a:r>
            <a:endParaRPr/>
          </a:p>
        </p:txBody>
      </p:sp>
      <p:sp>
        <p:nvSpPr>
          <p:cNvPr id="1223" name="Google Shape;1223;p69"/>
          <p:cNvSpPr/>
          <p:nvPr/>
        </p:nvSpPr>
        <p:spPr>
          <a:xfrm>
            <a:off x="237600" y="774834"/>
            <a:ext cx="4334400" cy="932916"/>
          </a:xfrm>
          <a:prstGeom prst="wedgeRectCallout">
            <a:avLst>
              <a:gd fmla="val 32439" name="adj1"/>
              <a:gd fmla="val 50211" name="adj2"/>
            </a:avLst>
          </a:prstGeom>
          <a:noFill/>
          <a:ln cap="flat" cmpd="sng" w="1905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i="0" lang="ja" sz="900" u="none" strike="noStrike">
                <a:solidFill>
                  <a:schemeClr val="lt1"/>
                </a:solidFill>
                <a:latin typeface="Meiryo"/>
                <a:ea typeface="Meiryo"/>
                <a:cs typeface="Meiryo"/>
                <a:sym typeface="Meiryo"/>
              </a:rPr>
              <a:t>前ページまでで検討した設計項目をアーキテクチャ図に落とし込みます。</a:t>
            </a:r>
            <a:br>
              <a:rPr b="1" i="0" lang="ja" sz="900" u="none" strike="noStrike">
                <a:solidFill>
                  <a:schemeClr val="lt1"/>
                </a:solidFill>
                <a:latin typeface="Meiryo"/>
                <a:ea typeface="Meiryo"/>
                <a:cs typeface="Meiryo"/>
                <a:sym typeface="Meiryo"/>
              </a:rPr>
            </a:br>
            <a:r>
              <a:rPr b="1" i="0" lang="ja" sz="900" u="none" strike="noStrike">
                <a:solidFill>
                  <a:schemeClr val="lt1"/>
                </a:solidFill>
                <a:latin typeface="Meiryo"/>
                <a:ea typeface="Meiryo"/>
                <a:cs typeface="Meiryo"/>
                <a:sym typeface="Meiryo"/>
              </a:rPr>
              <a:t>※設計項目に記載されたサービスはアーキテクチャ図に含めるようにします。</a:t>
            </a:r>
            <a:br>
              <a:rPr b="1" i="0" lang="ja" sz="900" u="none" strike="noStrike">
                <a:solidFill>
                  <a:schemeClr val="lt1"/>
                </a:solidFill>
                <a:latin typeface="Meiryo"/>
                <a:ea typeface="Meiryo"/>
                <a:cs typeface="Meiryo"/>
                <a:sym typeface="Meiryo"/>
              </a:rPr>
            </a:br>
            <a:br>
              <a:rPr b="1" i="0" lang="ja" sz="900" u="none" strike="noStrike">
                <a:solidFill>
                  <a:schemeClr val="lt1"/>
                </a:solidFill>
                <a:latin typeface="Meiryo"/>
                <a:ea typeface="Meiryo"/>
                <a:cs typeface="Meiryo"/>
                <a:sym typeface="Meiryo"/>
              </a:rPr>
            </a:br>
            <a:r>
              <a:rPr b="1" i="0" lang="ja" sz="900" u="none" strike="noStrike">
                <a:solidFill>
                  <a:schemeClr val="lt1"/>
                </a:solidFill>
                <a:latin typeface="Meiryo"/>
                <a:ea typeface="Meiryo"/>
                <a:cs typeface="Meiryo"/>
                <a:sym typeface="Meiryo"/>
              </a:rPr>
              <a:t>なお、アーキテクチャ図は全てを1枚に収める必要はなく、</a:t>
            </a:r>
            <a:br>
              <a:rPr b="1" i="0" lang="ja" sz="900" u="none" strike="noStrike">
                <a:solidFill>
                  <a:schemeClr val="lt1"/>
                </a:solidFill>
                <a:latin typeface="Meiryo"/>
                <a:ea typeface="Meiryo"/>
                <a:cs typeface="Meiryo"/>
                <a:sym typeface="Meiryo"/>
              </a:rPr>
            </a:br>
            <a:r>
              <a:rPr b="1" i="0" lang="ja" sz="900" u="none" strike="noStrike">
                <a:solidFill>
                  <a:schemeClr val="lt1"/>
                </a:solidFill>
                <a:latin typeface="Meiryo"/>
                <a:ea typeface="Meiryo"/>
                <a:cs typeface="Meiryo"/>
                <a:sym typeface="Meiryo"/>
              </a:rPr>
              <a:t>機能やカテゴリ毎に複数ページに分けて記載いただくことも可能です。</a:t>
            </a:r>
            <a:endParaRPr b="1" i="0" sz="900" u="none" strike="noStrike">
              <a:solidFill>
                <a:schemeClr val="lt1"/>
              </a:solidFill>
              <a:latin typeface="Meiryo"/>
              <a:ea typeface="Meiryo"/>
              <a:cs typeface="Meiryo"/>
              <a:sym typeface="Meiry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8"/>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要件・設計マトリックス</a:t>
            </a:r>
            <a:r>
              <a:rPr lang="ja"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243" name="Google Shape;243;p48"/>
          <p:cNvGraphicFramePr/>
          <p:nvPr/>
        </p:nvGraphicFramePr>
        <p:xfrm>
          <a:off x="9541150" y="669502"/>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可用性・スケーラビリティ</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1000名のテストユーザ、日本全国からアクセス、アクセス時間は24時間想定。</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単一障害による中断が発生しないように冗長化が必要。</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アクセス数に応じてスケールアップ・スケールアウトが可能な構成。</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rgbClr val="0070C0"/>
                          </a:solidFill>
                          <a:latin typeface="Arial"/>
                          <a:ea typeface="Arial"/>
                          <a:cs typeface="Arial"/>
                          <a:sym typeface="Arial"/>
                        </a:rPr>
                        <a:t>ELBを利用。autoscalingを利用。</a:t>
                      </a:r>
                      <a:endParaRPr b="0" sz="900" u="none" cap="none" strike="noStrike">
                        <a:solidFill>
                          <a:srgbClr val="0070C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バックアップ</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日次で利用者情報をバックアップ、ID/PWはバックアップ不要。</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AWS Backup for Amazon S3を利用してS3にバックアップを保管する。</a:t>
                      </a:r>
                      <a:endParaRPr b="0" sz="900" u="none" cap="none" strike="noStrike">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データ保護</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データ転送時、保管時に保護が必要</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転送時は、ACMを利用。</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保管時は、AWS KMSを利用。</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インフラ保護</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ファイアウォールで対策が必要</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パッチ適用・脆弱性診断の実施を検討</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AWS Network Firewallを利用。</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Amazon Inspectorを利用。</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パッチ適応：SSM　パッチマネージャー</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t/>
                      </a:r>
                      <a:endParaRPr sz="900">
                        <a:solidFill>
                          <a:schemeClr val="lt1"/>
                        </a:solidFill>
                        <a:latin typeface="Arial"/>
                        <a:ea typeface="Arial"/>
                        <a:cs typeface="Arial"/>
                        <a:sym typeface="Arial"/>
                      </a:endParaRPr>
                    </a:p>
                  </a:txBody>
                  <a:tcPr marT="45725" marB="45725" marR="91450" marL="91450" anchor="ctr"/>
                </a:tc>
              </a:tr>
            </a:tbl>
          </a:graphicData>
        </a:graphic>
      </p:graphicFrame>
      <p:graphicFrame>
        <p:nvGraphicFramePr>
          <p:cNvPr id="244" name="Google Shape;244;p48"/>
          <p:cNvGraphicFramePr/>
          <p:nvPr/>
        </p:nvGraphicFramePr>
        <p:xfrm>
          <a:off x="180000" y="669502"/>
          <a:ext cx="3000000" cy="3000000"/>
        </p:xfrm>
        <a:graphic>
          <a:graphicData uri="http://schemas.openxmlformats.org/drawingml/2006/table">
            <a:tbl>
              <a:tblPr bandRow="1" firstRow="1">
                <a:noFill/>
                <a:tableStyleId>{A43BD8AF-DDBD-42C5-93DD-521E4AEEB222}</a:tableStyleId>
              </a:tblPr>
              <a:tblGrid>
                <a:gridCol w="572575"/>
                <a:gridCol w="1134025"/>
                <a:gridCol w="2685400"/>
                <a:gridCol w="4392000"/>
              </a:tblGrid>
              <a:tr h="309000">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1200825">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可用性・スケーラビリティ</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1000名のテストユーザ、日本全国からアクセス、アクセス時間は24時間想定。</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単一障害による中断が発生しないように冗長化が必要。</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アクセス数に応じてスケールアップ・スケールアウトが可能な構成。</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日本国内で利用のためTokyoリージョンを選択。</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VPC内はマルチAZ構成とすることで可用性を向上させる。</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ALB・AutoScalingを利用し、アプリケーションの可用性とスケーラビリティを向上。</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85095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バックアップ</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日次で利用者情報をバックアップ、ID/PWはバックアップ不要。</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Aurora</a:t>
                      </a:r>
                      <a:r>
                        <a:rPr lang="ja" sz="900">
                          <a:solidFill>
                            <a:schemeClr val="lt1"/>
                          </a:solidFill>
                          <a:latin typeface="Arial"/>
                          <a:ea typeface="Arial"/>
                          <a:cs typeface="Arial"/>
                          <a:sym typeface="Arial"/>
                        </a:rPr>
                        <a:t>の</a:t>
                      </a:r>
                      <a:r>
                        <a:rPr lang="ja" sz="900">
                          <a:solidFill>
                            <a:schemeClr val="lt1"/>
                          </a:solidFill>
                          <a:latin typeface="Arial"/>
                          <a:ea typeface="Arial"/>
                          <a:cs typeface="Arial"/>
                          <a:sym typeface="Arial"/>
                        </a:rPr>
                        <a:t>スナップショットを利用して</a:t>
                      </a:r>
                      <a:r>
                        <a:rPr lang="ja" sz="900">
                          <a:solidFill>
                            <a:schemeClr val="lt1"/>
                          </a:solidFill>
                          <a:latin typeface="Arial"/>
                          <a:ea typeface="Arial"/>
                          <a:cs typeface="Arial"/>
                          <a:sym typeface="Arial"/>
                        </a:rPr>
                        <a:t>利用者情報を</a:t>
                      </a:r>
                      <a:r>
                        <a:rPr lang="ja" sz="900">
                          <a:solidFill>
                            <a:schemeClr val="lt1"/>
                          </a:solidFill>
                          <a:latin typeface="Arial"/>
                          <a:ea typeface="Arial"/>
                          <a:cs typeface="Arial"/>
                          <a:sym typeface="Arial"/>
                        </a:rPr>
                        <a:t>日次でバックアップ。</a:t>
                      </a:r>
                      <a:endParaRPr b="0" sz="900" u="none" cap="none" strike="noStrike">
                        <a:solidFill>
                          <a:schemeClr val="lt1"/>
                        </a:solidFill>
                        <a:latin typeface="Arial"/>
                        <a:ea typeface="Arial"/>
                        <a:cs typeface="Arial"/>
                        <a:sym typeface="Arial"/>
                      </a:endParaRPr>
                    </a:p>
                  </a:txBody>
                  <a:tcPr marT="45725" marB="45725" marR="91450" marL="91450" anchor="ctr"/>
                </a:tc>
              </a:tr>
              <a:tr h="85095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データ保護</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データ転送時、保管時に保護必要</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ACM、</a:t>
                      </a:r>
                      <a:r>
                        <a:rPr lang="ja" sz="900">
                          <a:solidFill>
                            <a:schemeClr val="lt1"/>
                          </a:solidFill>
                          <a:latin typeface="Arial"/>
                          <a:ea typeface="Arial"/>
                          <a:cs typeface="Arial"/>
                          <a:sym typeface="Arial"/>
                        </a:rPr>
                        <a:t>Route53</a:t>
                      </a:r>
                      <a:r>
                        <a:rPr lang="ja" sz="900">
                          <a:solidFill>
                            <a:schemeClr val="lt1"/>
                          </a:solidFill>
                          <a:latin typeface="Arial"/>
                          <a:ea typeface="Arial"/>
                          <a:cs typeface="Arial"/>
                          <a:sym typeface="Arial"/>
                        </a:rPr>
                        <a:t>を利用し、データ転送時は</a:t>
                      </a:r>
                      <a:r>
                        <a:rPr lang="ja" sz="900">
                          <a:solidFill>
                            <a:schemeClr val="lt1"/>
                          </a:solidFill>
                          <a:latin typeface="Arial"/>
                          <a:ea typeface="Arial"/>
                          <a:cs typeface="Arial"/>
                          <a:sym typeface="Arial"/>
                        </a:rPr>
                        <a:t>HTTPSで通信を保護。</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KMSを利用</a:t>
                      </a:r>
                      <a:r>
                        <a:rPr lang="ja" sz="900">
                          <a:solidFill>
                            <a:schemeClr val="lt1"/>
                          </a:solidFill>
                          <a:latin typeface="Arial"/>
                          <a:ea typeface="Arial"/>
                          <a:cs typeface="Arial"/>
                          <a:sym typeface="Arial"/>
                        </a:rPr>
                        <a:t>し、データを保管時に保護。</a:t>
                      </a:r>
                      <a:endParaRPr b="0"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r>
              <a:tr h="85095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インフラ保護</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パッチ適用・脆弱性診断の実施を検討</a:t>
                      </a:r>
                      <a:endParaRPr sz="900">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パッチ適用はSystem managerを利用する。WAF・Shieldを併用し、DDos攻撃・SQLインジェクションの対策をおこなう。</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ECR・Amazon Inspectorを利用</a:t>
                      </a:r>
                      <a:r>
                        <a:rPr lang="ja" sz="900">
                          <a:solidFill>
                            <a:schemeClr val="lt1"/>
                          </a:solidFill>
                          <a:latin typeface="Arial"/>
                          <a:ea typeface="Arial"/>
                          <a:cs typeface="Arial"/>
                          <a:sym typeface="Arial"/>
                        </a:rPr>
                        <a:t>し、脆弱性診断を実施。</a:t>
                      </a:r>
                      <a:endParaRPr sz="900">
                        <a:solidFill>
                          <a:schemeClr val="lt1"/>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9"/>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要件・設計マトリックス</a:t>
            </a:r>
            <a:r>
              <a:rPr lang="ja"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251" name="Google Shape;251;p49"/>
          <p:cNvGraphicFramePr/>
          <p:nvPr/>
        </p:nvGraphicFramePr>
        <p:xfrm>
          <a:off x="180000" y="555752"/>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ネットワーク保護</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rgbClr val="000000"/>
                          </a:solidFill>
                          <a:latin typeface="Arial"/>
                          <a:ea typeface="Arial"/>
                          <a:cs typeface="Arial"/>
                          <a:sym typeface="Arial"/>
                        </a:rPr>
                        <a:t>システム管理者・</a:t>
                      </a:r>
                      <a:r>
                        <a:rPr lang="ja" sz="900">
                          <a:solidFill>
                            <a:srgbClr val="000000"/>
                          </a:solidFill>
                          <a:latin typeface="Arial"/>
                          <a:ea typeface="Arial"/>
                          <a:cs typeface="Arial"/>
                          <a:sym typeface="Arial"/>
                        </a:rPr>
                        <a:t>業務担当者向けのシステムは社内拠点以外からのアクセスを遮断。AWSクラウド内はインターネット経由しない通信とする。AWSからインターネットへの通信はURLフィルタリングを利用。</a:t>
                      </a:r>
                      <a:endParaRPr b="0" sz="900" u="none" cap="none" strike="noStrike">
                        <a:solidFill>
                          <a:srgbClr val="00000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システム管理者はSystem Managerで管理をおこなうため、IAMで社内拠点IPのみ許可した設定とする。</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業務担当者アプリはALBでアクセスを振り分け、セキュリティグループにて社内拠点IPのみ許可する。</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t/>
                      </a:r>
                      <a:endParaRPr sz="900">
                        <a:solidFill>
                          <a:schemeClr val="lt1"/>
                        </a:solidFill>
                        <a:latin typeface="Arial"/>
                        <a:ea typeface="Arial"/>
                        <a:cs typeface="Arial"/>
                        <a:sym typeface="Arial"/>
                      </a:endParaRPr>
                    </a:p>
                    <a:p>
                      <a:pPr indent="0" lvl="0" marL="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AWS Network Firewallを利用し、AWSから外部への通信をURLフィルタリングし、パッチ更新以外の接続を遮断。</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パブリックサブネットとプライベートサブネットで分けて、ALBはパブリック、ECSとRDSはプライベートに配置。</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ログの収集・保管</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システムのログ（稼働状況・アクセス履歴）を収集・保管し監視可能。</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CloudTrail・VPC Flowlogs・CloudWatch・GurdDutyを利用し、Log収集保管し、監視。</a:t>
                      </a:r>
                      <a:endParaRPr sz="900">
                        <a:solidFill>
                          <a:schemeClr val="lt1"/>
                        </a:solidFill>
                        <a:latin typeface="Arial"/>
                        <a:ea typeface="Arial"/>
                        <a:cs typeface="Arial"/>
                        <a:sym typeface="Arial"/>
                      </a:endParaRPr>
                    </a:p>
                  </a:txBody>
                  <a:tcPr marT="45725" marB="45725" marR="91450" marL="91450" anchor="ctr"/>
                </a:tc>
              </a:tr>
            </a:tbl>
          </a:graphicData>
        </a:graphic>
      </p:graphicFrame>
      <p:graphicFrame>
        <p:nvGraphicFramePr>
          <p:cNvPr id="252" name="Google Shape;252;p49"/>
          <p:cNvGraphicFramePr/>
          <p:nvPr/>
        </p:nvGraphicFramePr>
        <p:xfrm>
          <a:off x="9555725" y="669502"/>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ネットワーク保護</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accent5"/>
                          </a:solidFill>
                          <a:latin typeface="Arial"/>
                          <a:ea typeface="Arial"/>
                          <a:cs typeface="Arial"/>
                          <a:sym typeface="Arial"/>
                        </a:rPr>
                        <a:t>システム管理者・業務担当者向けのシステムは社内拠点以外からのアクセスを遮断。AWSクラウド内はインターネット経由しない通信とする。AWSからインターネットへの通信はURLフィルタリングを利用。</a:t>
                      </a:r>
                      <a:endParaRPr b="0" sz="900" u="none" cap="none" strike="noStrike">
                        <a:solidFill>
                          <a:schemeClr val="accent5"/>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パブリックサブネットとプライベートサブネットを利用。利用者アプリはパブリックサブネットに配置し、その他はプライベートサブネットに配置。</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非機能</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ログの収集・保管</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システムのログ（稼働状況・アクセス履歴）を収集・保管し監視可能。</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rtl="0" algn="l">
                        <a:spcBef>
                          <a:spcPts val="0"/>
                        </a:spcBef>
                        <a:spcAft>
                          <a:spcPts val="0"/>
                        </a:spcAft>
                        <a:buClr>
                          <a:schemeClr val="dk1"/>
                        </a:buClr>
                        <a:buSzPts val="900"/>
                        <a:buFont typeface="Arial"/>
                        <a:buNone/>
                      </a:pPr>
                      <a:r>
                        <a:rPr lang="ja" sz="900">
                          <a:solidFill>
                            <a:schemeClr val="accent5"/>
                          </a:solidFill>
                          <a:latin typeface="Arial"/>
                          <a:ea typeface="Arial"/>
                          <a:cs typeface="Arial"/>
                          <a:sym typeface="Arial"/>
                        </a:rPr>
                        <a:t>CloudWatchを利用してLog収集をおこなう。</a:t>
                      </a:r>
                      <a:endParaRPr sz="900">
                        <a:solidFill>
                          <a:schemeClr val="accent5"/>
                        </a:solidFill>
                        <a:latin typeface="Arial"/>
                        <a:ea typeface="Arial"/>
                        <a:cs typeface="Arial"/>
                        <a:sym typeface="Arial"/>
                      </a:endParaRPr>
                    </a:p>
                    <a:p>
                      <a:pPr indent="0" lvl="0" marL="57150" rtl="0" algn="l">
                        <a:spcBef>
                          <a:spcPts val="0"/>
                        </a:spcBef>
                        <a:spcAft>
                          <a:spcPts val="0"/>
                        </a:spcAft>
                        <a:buClr>
                          <a:schemeClr val="dk1"/>
                        </a:buClr>
                        <a:buSzPts val="900"/>
                        <a:buFont typeface="Arial"/>
                        <a:buNone/>
                      </a:pPr>
                      <a:r>
                        <a:t/>
                      </a:r>
                      <a:endParaRPr sz="900">
                        <a:solidFill>
                          <a:schemeClr val="accent5"/>
                        </a:solidFill>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0"/>
          <p:cNvSpPr txBox="1"/>
          <p:nvPr>
            <p:ph type="title"/>
          </p:nvPr>
        </p:nvSpPr>
        <p:spPr>
          <a:xfrm>
            <a:off x="108000" y="123750"/>
            <a:ext cx="8517749" cy="545741"/>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要件・設計マトリックス</a:t>
            </a:r>
            <a:r>
              <a:rPr lang="ja" sz="1800">
                <a:solidFill>
                  <a:srgbClr val="FF0000"/>
                </a:solidFill>
                <a:latin typeface="Arial"/>
                <a:ea typeface="Arial"/>
                <a:cs typeface="Arial"/>
                <a:sym typeface="Arial"/>
              </a:rPr>
              <a:t>（必須）</a:t>
            </a:r>
            <a:endParaRPr sz="1800">
              <a:latin typeface="Arial"/>
              <a:ea typeface="Arial"/>
              <a:cs typeface="Arial"/>
              <a:sym typeface="Arial"/>
            </a:endParaRPr>
          </a:p>
        </p:txBody>
      </p:sp>
      <p:graphicFrame>
        <p:nvGraphicFramePr>
          <p:cNvPr id="259" name="Google Shape;259;p50"/>
          <p:cNvGraphicFramePr/>
          <p:nvPr/>
        </p:nvGraphicFramePr>
        <p:xfrm>
          <a:off x="180000" y="555752"/>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開発・運用</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システム運行状況の把握</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システム管理者が</a:t>
                      </a:r>
                      <a:r>
                        <a:rPr lang="ja" sz="900">
                          <a:solidFill>
                            <a:srgbClr val="000000"/>
                          </a:solidFill>
                          <a:latin typeface="Arial"/>
                          <a:ea typeface="Arial"/>
                          <a:cs typeface="Arial"/>
                          <a:sym typeface="Arial"/>
                        </a:rPr>
                        <a:t>ダッシュボードで稼働状況を監視。障害発生・セキュリティインシデント時は管理者に通知。</a:t>
                      </a:r>
                      <a:endParaRPr sz="900">
                        <a:solidFill>
                          <a:srgbClr val="00000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rtl="0" algn="l">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システム管理者はCloudWatchを利用して稼働状況をダッシュボードで監視し、CloudWatchにて障害とセキュリティインシデント発生時の通知設定をおこなう。</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開発・運用</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システム利用状況の確認</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業務担当者が</a:t>
                      </a:r>
                      <a:r>
                        <a:rPr lang="ja" sz="900">
                          <a:solidFill>
                            <a:srgbClr val="000000"/>
                          </a:solidFill>
                          <a:latin typeface="Arial"/>
                          <a:ea typeface="Arial"/>
                          <a:cs typeface="Arial"/>
                          <a:sym typeface="Arial"/>
                        </a:rPr>
                        <a:t>ユーザ登録者数・最終ログイン時刻を確認。</a:t>
                      </a:r>
                      <a:endParaRPr sz="900">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rgbClr val="000000"/>
                          </a:solidFill>
                          <a:latin typeface="Arial"/>
                          <a:ea typeface="Arial"/>
                          <a:cs typeface="Arial"/>
                          <a:sym typeface="Arial"/>
                        </a:rPr>
                        <a:t>クラウド利用料金が一定を超えた場合に通知。</a:t>
                      </a:r>
                      <a:endParaRPr sz="900">
                        <a:solidFill>
                          <a:srgbClr val="000000"/>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lt1"/>
                        </a:buClr>
                        <a:buSzPts val="900"/>
                        <a:buFont typeface="Arial"/>
                        <a:buNone/>
                      </a:pPr>
                      <a:r>
                        <a:rPr lang="ja" sz="900">
                          <a:solidFill>
                            <a:schemeClr val="lt1"/>
                          </a:solidFill>
                          <a:latin typeface="Arial"/>
                          <a:ea typeface="Arial"/>
                          <a:cs typeface="Arial"/>
                          <a:sym typeface="Arial"/>
                        </a:rPr>
                        <a:t>Cognitoのアドバンスドセキュリティを有効化し、ユーザーイベント履歴を参照することで、ユーザ(登録者)数と最終ログイン時刻の情報を確認。</a:t>
                      </a:r>
                      <a:endParaRPr sz="900">
                        <a:solidFill>
                          <a:schemeClr val="lt1"/>
                        </a:solidFill>
                        <a:latin typeface="Arial"/>
                        <a:ea typeface="Arial"/>
                        <a:cs typeface="Arial"/>
                        <a:sym typeface="Arial"/>
                      </a:endParaRPr>
                    </a:p>
                    <a:p>
                      <a:pPr indent="-114300" lvl="0" marL="171450" marR="0" rtl="0" algn="l">
                        <a:lnSpc>
                          <a:spcPct val="100000"/>
                        </a:lnSpc>
                        <a:spcBef>
                          <a:spcPts val="0"/>
                        </a:spcBef>
                        <a:spcAft>
                          <a:spcPts val="0"/>
                        </a:spcAft>
                        <a:buClr>
                          <a:schemeClr val="lt1"/>
                        </a:buClr>
                        <a:buSzPts val="900"/>
                        <a:buFont typeface="Arial"/>
                        <a:buNone/>
                      </a:pPr>
                      <a:r>
                        <a:rPr lang="ja" sz="900">
                          <a:solidFill>
                            <a:schemeClr val="lt1"/>
                          </a:solidFill>
                          <a:latin typeface="Arial"/>
                          <a:ea typeface="Arial"/>
                          <a:cs typeface="Arial"/>
                          <a:sym typeface="Arial"/>
                        </a:rPr>
                        <a:t>Clowdwatchのクラウド利用料金請求アラームを利用し業務担当者に通知。</a:t>
                      </a:r>
                      <a:endParaRPr sz="900">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開発・運用</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運用業務タスク負荷軽減</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None/>
                      </a:pPr>
                      <a:r>
                        <a:rPr lang="ja" sz="900">
                          <a:solidFill>
                            <a:schemeClr val="lt1"/>
                          </a:solidFill>
                          <a:latin typeface="Arial"/>
                          <a:ea typeface="Arial"/>
                          <a:cs typeface="Arial"/>
                          <a:sym typeface="Arial"/>
                        </a:rPr>
                        <a:t>運用作業は自動化を望む</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可用性重視（単一障害でのテスト中断はNG））</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パッチ適用、脆弱性診断等のサーバー、アプリケーション保護対策</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アクセス数増加に応じたスケールアップ/スケールアウトが可能な構成</a:t>
                      </a:r>
                      <a:endParaRPr sz="900">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lt1"/>
                        </a:buClr>
                        <a:buSzPts val="900"/>
                        <a:buFont typeface="Arial"/>
                        <a:buNone/>
                      </a:pPr>
                      <a:r>
                        <a:rPr lang="ja" sz="900">
                          <a:solidFill>
                            <a:schemeClr val="lt1"/>
                          </a:solidFill>
                          <a:latin typeface="Arial"/>
                          <a:ea typeface="Arial"/>
                          <a:cs typeface="Arial"/>
                          <a:sym typeface="Arial"/>
                        </a:rPr>
                        <a:t>AmazonInspectorによる自動脆弱性診断・モニタリング実施。SSMによるパッチ適用自動実行。</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lt1"/>
                        </a:buClr>
                        <a:buSzPts val="900"/>
                        <a:buFont typeface="Arial"/>
                        <a:buNone/>
                      </a:pPr>
                      <a:r>
                        <a:rPr lang="ja" sz="900">
                          <a:solidFill>
                            <a:schemeClr val="lt1"/>
                          </a:solidFill>
                          <a:latin typeface="Arial"/>
                          <a:ea typeface="Arial"/>
                          <a:cs typeface="Arial"/>
                          <a:sym typeface="Arial"/>
                        </a:rPr>
                        <a:t>A</a:t>
                      </a:r>
                      <a:r>
                        <a:rPr lang="ja" sz="900">
                          <a:solidFill>
                            <a:schemeClr val="lt1"/>
                          </a:solidFill>
                          <a:latin typeface="Arial"/>
                          <a:ea typeface="Arial"/>
                          <a:cs typeface="Arial"/>
                          <a:sym typeface="Arial"/>
                        </a:rPr>
                        <a:t>LBによるAutoScalingを実施。</a:t>
                      </a:r>
                      <a:endParaRPr sz="900">
                        <a:solidFill>
                          <a:schemeClr val="lt1"/>
                        </a:solidFill>
                        <a:latin typeface="Arial"/>
                        <a:ea typeface="Arial"/>
                        <a:cs typeface="Arial"/>
                        <a:sym typeface="Arial"/>
                      </a:endParaRPr>
                    </a:p>
                  </a:txBody>
                  <a:tcPr marT="45725" marB="45725" marR="91450" marL="91450" anchor="ctr">
                    <a:solidFill>
                      <a:srgbClr val="F2F2F2"/>
                    </a:solidFill>
                  </a:tcPr>
                </a:tc>
              </a:tr>
            </a:tbl>
          </a:graphicData>
        </a:graphic>
      </p:graphicFrame>
      <p:graphicFrame>
        <p:nvGraphicFramePr>
          <p:cNvPr id="260" name="Google Shape;260;p50"/>
          <p:cNvGraphicFramePr/>
          <p:nvPr/>
        </p:nvGraphicFramePr>
        <p:xfrm>
          <a:off x="9453725" y="791027"/>
          <a:ext cx="3000000" cy="3000000"/>
        </p:xfrm>
        <a:graphic>
          <a:graphicData uri="http://schemas.openxmlformats.org/drawingml/2006/table">
            <a:tbl>
              <a:tblPr bandRow="1" firstRow="1">
                <a:noFill/>
                <a:tableStyleId>{A43BD8AF-DDBD-42C5-93DD-521E4AEEB222}</a:tableStyleId>
              </a:tblPr>
              <a:tblGrid>
                <a:gridCol w="864000"/>
                <a:gridCol w="1440000"/>
                <a:gridCol w="3240000"/>
                <a:gridCol w="3240000"/>
              </a:tblGrid>
              <a:tr h="235275">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区分</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項目</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システム要件 （</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b="0"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b="0" lang="ja" sz="900" u="none" cap="none" strike="noStrike">
                          <a:solidFill>
                            <a:schemeClr val="lt1"/>
                          </a:solidFill>
                          <a:latin typeface="Arial"/>
                          <a:ea typeface="Arial"/>
                          <a:cs typeface="Arial"/>
                          <a:sym typeface="Arial"/>
                        </a:rPr>
                        <a:t>設計方針（</a:t>
                      </a:r>
                      <a:r>
                        <a:rPr b="1" lang="ja" sz="900" u="none" cap="none" strike="noStrike">
                          <a:solidFill>
                            <a:schemeClr val="lt1"/>
                          </a:solidFill>
                          <a:latin typeface="Arial"/>
                          <a:ea typeface="Arial"/>
                          <a:cs typeface="Arial"/>
                          <a:sym typeface="Arial"/>
                        </a:rPr>
                        <a:t>自分で記入</a:t>
                      </a:r>
                      <a:r>
                        <a:rPr b="0" lang="ja" sz="900" u="none" cap="none" strike="noStrike">
                          <a:solidFill>
                            <a:schemeClr val="lt1"/>
                          </a:solidFill>
                          <a:latin typeface="Arial"/>
                          <a:ea typeface="Arial"/>
                          <a:cs typeface="Arial"/>
                          <a:sym typeface="Arial"/>
                        </a:rPr>
                        <a:t>）</a:t>
                      </a:r>
                      <a:endParaRPr/>
                    </a:p>
                  </a:txBody>
                  <a:tcPr marT="45725" marB="45725" marR="91450" marL="91450" anchor="ct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開発・運用</a:t>
                      </a:r>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システム運行状況の把握</a:t>
                      </a:r>
                      <a:endParaRPr sz="900" u="none" cap="none" strike="noStrike">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システム管理者が</a:t>
                      </a:r>
                      <a:r>
                        <a:rPr lang="ja" sz="900">
                          <a:solidFill>
                            <a:srgbClr val="000000"/>
                          </a:solidFill>
                          <a:latin typeface="Arial"/>
                          <a:ea typeface="Arial"/>
                          <a:cs typeface="Arial"/>
                          <a:sym typeface="Arial"/>
                        </a:rPr>
                        <a:t>ダッシュボードで稼働状況を監視。障害発生・セキュリティインシデント時は管理者に通知。</a:t>
                      </a:r>
                      <a:endParaRPr sz="900">
                        <a:solidFill>
                          <a:srgbClr val="000000"/>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c>
                  <a:txBody>
                    <a:bodyPr/>
                    <a:lstStyle/>
                    <a:p>
                      <a:pPr indent="-114300" lvl="0" marL="171450" rtl="0" algn="l">
                        <a:spcBef>
                          <a:spcPts val="0"/>
                        </a:spcBef>
                        <a:spcAft>
                          <a:spcPts val="0"/>
                        </a:spcAft>
                        <a:buClr>
                          <a:schemeClr val="dk1"/>
                        </a:buClr>
                        <a:buSzPts val="900"/>
                        <a:buFont typeface="Arial"/>
                        <a:buNone/>
                      </a:pPr>
                      <a:r>
                        <a:rPr lang="ja" sz="900">
                          <a:solidFill>
                            <a:schemeClr val="accent5"/>
                          </a:solidFill>
                          <a:latin typeface="Arial"/>
                          <a:ea typeface="Arial"/>
                          <a:cs typeface="Arial"/>
                          <a:sym typeface="Arial"/>
                        </a:rPr>
                        <a:t>システム管理者はCloudWatchを利用して稼働状況をダッシュボードで監視し、CloudWatchにて障害とセキュリティインシデント発生時の通知設定をおこなう。</a:t>
                      </a:r>
                      <a:endParaRPr sz="900">
                        <a:solidFill>
                          <a:schemeClr val="lt1"/>
                        </a:solidFill>
                        <a:latin typeface="Arial"/>
                        <a:ea typeface="Arial"/>
                        <a:cs typeface="Arial"/>
                        <a:sym typeface="Arial"/>
                      </a:endParaRPr>
                    </a:p>
                  </a:txBody>
                  <a:tcPr marT="45725" marB="45725" marR="91450" marL="91450" anchor="ctr">
                    <a:lnT cap="flat" cmpd="sng" w="9525">
                      <a:solidFill>
                        <a:schemeClr val="lt1"/>
                      </a:solidFill>
                      <a:prstDash val="solid"/>
                      <a:round/>
                      <a:headEnd len="sm" w="sm" type="none"/>
                      <a:tailEnd len="sm" w="sm" type="none"/>
                    </a:lnT>
                    <a:solidFill>
                      <a:srgbClr val="F2F2F2"/>
                    </a:solidFill>
                  </a:tcP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開発・運用</a:t>
                      </a:r>
                      <a:endParaRPr/>
                    </a:p>
                  </a:txBody>
                  <a:tcPr marT="45725" marB="45725" marR="91450" marL="91450" anchor="ct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システム利用状況の確認</a:t>
                      </a:r>
                      <a:endParaRPr sz="900" u="none" cap="none" strike="noStrike">
                        <a:solidFill>
                          <a:schemeClr val="lt1"/>
                        </a:solidFill>
                        <a:latin typeface="Arial"/>
                        <a:ea typeface="Arial"/>
                        <a:cs typeface="Arial"/>
                        <a:sym typeface="Arial"/>
                      </a:endParaRPr>
                    </a:p>
                  </a:txBody>
                  <a:tcPr marT="45725" marB="45725" marR="91450" marL="91450" anchor="ctr"/>
                </a:tc>
                <a:tc>
                  <a:txBody>
                    <a:bodyPr/>
                    <a:lstStyle/>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業務担当者が</a:t>
                      </a:r>
                      <a:r>
                        <a:rPr lang="ja" sz="900">
                          <a:solidFill>
                            <a:srgbClr val="000000"/>
                          </a:solidFill>
                          <a:latin typeface="Arial"/>
                          <a:ea typeface="Arial"/>
                          <a:cs typeface="Arial"/>
                          <a:sym typeface="Arial"/>
                        </a:rPr>
                        <a:t>ユーザ登録者数・最終ログイン時刻を確認。</a:t>
                      </a:r>
                      <a:endParaRPr b="0" sz="900" u="none" cap="none" strike="noStrike">
                        <a:solidFill>
                          <a:schemeClr val="lt1"/>
                        </a:solidFill>
                        <a:latin typeface="Arial"/>
                        <a:ea typeface="Arial"/>
                        <a:cs typeface="Arial"/>
                        <a:sym typeface="Arial"/>
                      </a:endParaRPr>
                    </a:p>
                  </a:txBody>
                  <a:tcPr marT="45725" marB="45725" marR="91450" marL="91450" anchor="ctr"/>
                </a:tc>
                <a:tc>
                  <a:txBody>
                    <a:bodyPr/>
                    <a:lstStyle/>
                    <a:p>
                      <a:pPr indent="-114300" lvl="0" marL="171450" marR="0" rtl="0" algn="l">
                        <a:lnSpc>
                          <a:spcPct val="100000"/>
                        </a:lnSpc>
                        <a:spcBef>
                          <a:spcPts val="0"/>
                        </a:spcBef>
                        <a:spcAft>
                          <a:spcPts val="0"/>
                        </a:spcAft>
                        <a:buClr>
                          <a:schemeClr val="lt1"/>
                        </a:buClr>
                        <a:buSzPts val="900"/>
                        <a:buFont typeface="Arial"/>
                        <a:buNone/>
                      </a:pPr>
                      <a:r>
                        <a:rPr lang="ja" sz="900">
                          <a:solidFill>
                            <a:schemeClr val="lt1"/>
                          </a:solidFill>
                          <a:latin typeface="Arial"/>
                          <a:ea typeface="Arial"/>
                          <a:cs typeface="Arial"/>
                          <a:sym typeface="Arial"/>
                        </a:rPr>
                        <a:t>CloudWatchのダッシュボード利用</a:t>
                      </a:r>
                      <a:endParaRPr b="0" i="0" sz="900" u="none" cap="none" strike="noStrike">
                        <a:solidFill>
                          <a:schemeClr val="lt1"/>
                        </a:solidFill>
                        <a:latin typeface="Arial"/>
                        <a:ea typeface="Arial"/>
                        <a:cs typeface="Arial"/>
                        <a:sym typeface="Arial"/>
                      </a:endParaRPr>
                    </a:p>
                  </a:txBody>
                  <a:tcPr marT="45725" marB="45725" marR="91450" marL="91450" anchor="ctr"/>
                </a:tc>
              </a:tr>
              <a:tr h="648000">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開発・運用</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ctr">
                        <a:lnSpc>
                          <a:spcPct val="100000"/>
                        </a:lnSpc>
                        <a:spcBef>
                          <a:spcPts val="0"/>
                        </a:spcBef>
                        <a:spcAft>
                          <a:spcPts val="0"/>
                        </a:spcAft>
                        <a:buClr>
                          <a:schemeClr val="lt1"/>
                        </a:buClr>
                        <a:buSzPts val="900"/>
                        <a:buFont typeface="Arial"/>
                        <a:buNone/>
                      </a:pPr>
                      <a:r>
                        <a:rPr lang="ja" sz="900" u="none" cap="none" strike="noStrike">
                          <a:solidFill>
                            <a:schemeClr val="lt1"/>
                          </a:solidFill>
                          <a:latin typeface="Arial"/>
                          <a:ea typeface="Arial"/>
                          <a:cs typeface="Arial"/>
                          <a:sym typeface="Arial"/>
                        </a:rPr>
                        <a:t>運用業務タスク負荷軽減</a:t>
                      </a:r>
                      <a:endParaRPr sz="900" u="none" cap="none" strike="noStrike">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0" lvl="0" marL="0" marR="0" rtl="0" algn="l">
                        <a:lnSpc>
                          <a:spcPct val="100000"/>
                        </a:lnSpc>
                        <a:spcBef>
                          <a:spcPts val="0"/>
                        </a:spcBef>
                        <a:spcAft>
                          <a:spcPts val="0"/>
                        </a:spcAft>
                        <a:buNone/>
                      </a:pPr>
                      <a:r>
                        <a:rPr lang="ja" sz="900">
                          <a:solidFill>
                            <a:schemeClr val="lt1"/>
                          </a:solidFill>
                          <a:latin typeface="Arial"/>
                          <a:ea typeface="Arial"/>
                          <a:cs typeface="Arial"/>
                          <a:sym typeface="Arial"/>
                        </a:rPr>
                        <a:t>運用作業は自動化を望む</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可用性重視（単一障害でのテスト中断はNG））</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パッチ適用、脆弱性診断等のサーバー、アプリケーション保護対策</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Arial"/>
                        <a:buNone/>
                      </a:pPr>
                      <a:r>
                        <a:rPr lang="ja" sz="900">
                          <a:solidFill>
                            <a:schemeClr val="lt1"/>
                          </a:solidFill>
                          <a:latin typeface="Arial"/>
                          <a:ea typeface="Arial"/>
                          <a:cs typeface="Arial"/>
                          <a:sym typeface="Arial"/>
                        </a:rPr>
                        <a:t>アクセス数増加に応じたスケールアップ/スケールアウトが可能な構成</a:t>
                      </a:r>
                      <a:endParaRPr sz="900">
                        <a:solidFill>
                          <a:schemeClr val="lt1"/>
                        </a:solidFill>
                        <a:latin typeface="Arial"/>
                        <a:ea typeface="Arial"/>
                        <a:cs typeface="Arial"/>
                        <a:sym typeface="Arial"/>
                      </a:endParaRPr>
                    </a:p>
                  </a:txBody>
                  <a:tcPr marT="45725" marB="45725" marR="91450" marL="91450" anchor="ctr">
                    <a:solidFill>
                      <a:srgbClr val="F2F2F2"/>
                    </a:solidFill>
                  </a:tcPr>
                </a:tc>
                <a:tc>
                  <a:txBody>
                    <a:bodyPr/>
                    <a:lstStyle/>
                    <a:p>
                      <a:pPr indent="-114300" lvl="0" marL="171450" marR="0" rtl="0" algn="l">
                        <a:lnSpc>
                          <a:spcPct val="100000"/>
                        </a:lnSpc>
                        <a:spcBef>
                          <a:spcPts val="0"/>
                        </a:spcBef>
                        <a:spcAft>
                          <a:spcPts val="0"/>
                        </a:spcAft>
                        <a:buClr>
                          <a:schemeClr val="lt1"/>
                        </a:buClr>
                        <a:buSzPts val="900"/>
                        <a:buFont typeface="Arial"/>
                        <a:buNone/>
                      </a:pPr>
                      <a:r>
                        <a:rPr lang="ja" sz="900">
                          <a:solidFill>
                            <a:schemeClr val="lt1"/>
                          </a:solidFill>
                          <a:latin typeface="Arial"/>
                          <a:ea typeface="Arial"/>
                          <a:cs typeface="Arial"/>
                          <a:sym typeface="Arial"/>
                        </a:rPr>
                        <a:t>AmazonInspectorによる自動脆弱性診断・モニタリング実施</a:t>
                      </a:r>
                      <a:endParaRPr sz="900">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900"/>
                        <a:buFont typeface="Arial"/>
                        <a:buNone/>
                      </a:pPr>
                      <a:r>
                        <a:rPr lang="ja" sz="900">
                          <a:solidFill>
                            <a:schemeClr val="lt1"/>
                          </a:solidFill>
                          <a:latin typeface="Arial"/>
                          <a:ea typeface="Arial"/>
                          <a:cs typeface="Arial"/>
                          <a:sym typeface="Arial"/>
                        </a:rPr>
                        <a:t>SSMによるパッチ適用自動実行</a:t>
                      </a:r>
                      <a:endParaRPr sz="900">
                        <a:solidFill>
                          <a:schemeClr val="lt1"/>
                        </a:solidFill>
                        <a:latin typeface="Arial"/>
                        <a:ea typeface="Arial"/>
                        <a:cs typeface="Arial"/>
                        <a:sym typeface="Arial"/>
                      </a:endParaRPr>
                    </a:p>
                    <a:p>
                      <a:pPr indent="-114300" lvl="0" marL="171450" rtl="0" algn="l">
                        <a:spcBef>
                          <a:spcPts val="0"/>
                        </a:spcBef>
                        <a:spcAft>
                          <a:spcPts val="0"/>
                        </a:spcAft>
                        <a:buClr>
                          <a:schemeClr val="lt1"/>
                        </a:buClr>
                        <a:buSzPts val="900"/>
                        <a:buFont typeface="Arial"/>
                        <a:buNone/>
                      </a:pPr>
                      <a:r>
                        <a:rPr lang="ja" sz="900">
                          <a:solidFill>
                            <a:schemeClr val="lt1"/>
                          </a:solidFill>
                          <a:latin typeface="Arial"/>
                          <a:ea typeface="Arial"/>
                          <a:cs typeface="Arial"/>
                          <a:sym typeface="Arial"/>
                        </a:rPr>
                        <a:t>ELBによるAutoScalingを実施</a:t>
                      </a:r>
                      <a:endParaRPr sz="900">
                        <a:solidFill>
                          <a:schemeClr val="lt1"/>
                        </a:solidFill>
                        <a:latin typeface="Arial"/>
                        <a:ea typeface="Arial"/>
                        <a:cs typeface="Arial"/>
                        <a:sym typeface="Arial"/>
                      </a:endParaRPr>
                    </a:p>
                  </a:txBody>
                  <a:tcPr marT="45725" marB="45725" marR="91450" marL="91450" anchor="ctr">
                    <a:solidFill>
                      <a:srgbClr val="F2F2F2"/>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51"/>
          <p:cNvSpPr/>
          <p:nvPr/>
        </p:nvSpPr>
        <p:spPr>
          <a:xfrm>
            <a:off x="2251154" y="1135428"/>
            <a:ext cx="5639100" cy="3181800"/>
          </a:xfrm>
          <a:prstGeom prst="rect">
            <a:avLst/>
          </a:prstGeom>
          <a:noFill/>
          <a:ln cap="flat" cmpd="sng" w="12700">
            <a:solidFill>
              <a:srgbClr val="1E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sp>
        <p:nvSpPr>
          <p:cNvPr id="266" name="Google Shape;266;p51"/>
          <p:cNvSpPr/>
          <p:nvPr/>
        </p:nvSpPr>
        <p:spPr>
          <a:xfrm>
            <a:off x="1098475" y="850325"/>
            <a:ext cx="7655100" cy="3780000"/>
          </a:xfrm>
          <a:prstGeom prst="rect">
            <a:avLst/>
          </a:prstGeom>
          <a:noFill/>
          <a:ln cap="flat" cmpd="sng" w="12700">
            <a:solidFill>
              <a:schemeClr val="dk1"/>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267" name="Google Shape;267;p51"/>
          <p:cNvSpPr/>
          <p:nvPr/>
        </p:nvSpPr>
        <p:spPr>
          <a:xfrm>
            <a:off x="3162763" y="3071025"/>
            <a:ext cx="4302900" cy="3924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268" name="Google Shape;268;p51"/>
          <p:cNvSpPr txBox="1"/>
          <p:nvPr>
            <p:ph type="title"/>
          </p:nvPr>
        </p:nvSpPr>
        <p:spPr>
          <a:xfrm>
            <a:off x="198000" y="157231"/>
            <a:ext cx="8229600" cy="401700"/>
          </a:xfrm>
          <a:prstGeom prst="rect">
            <a:avLst/>
          </a:prstGeom>
          <a:noFill/>
          <a:ln>
            <a:noFill/>
          </a:ln>
        </p:spPr>
        <p:txBody>
          <a:bodyPr anchorCtr="0" anchor="t" bIns="34275" lIns="0" spcFirstLastPara="1" rIns="0" wrap="square" tIns="34275">
            <a:spAutoFit/>
          </a:bodyPr>
          <a:lstStyle/>
          <a:p>
            <a:pPr indent="0" lvl="0" marL="0" rtl="0" algn="l">
              <a:lnSpc>
                <a:spcPct val="90000"/>
              </a:lnSpc>
              <a:spcBef>
                <a:spcPts val="0"/>
              </a:spcBef>
              <a:spcAft>
                <a:spcPts val="0"/>
              </a:spcAft>
              <a:buClr>
                <a:schemeClr val="lt1"/>
              </a:buClr>
              <a:buSzPts val="2400"/>
              <a:buFont typeface="Play"/>
              <a:buNone/>
            </a:pPr>
            <a:r>
              <a:rPr lang="ja"/>
              <a:t>一般ユーザー・業務担当者　アーキテクチャ図</a:t>
            </a:r>
            <a:endParaRPr/>
          </a:p>
        </p:txBody>
      </p:sp>
      <p:sp>
        <p:nvSpPr>
          <p:cNvPr id="269" name="Google Shape;269;p51"/>
          <p:cNvSpPr txBox="1"/>
          <p:nvPr>
            <p:ph idx="12" type="sldNum"/>
          </p:nvPr>
        </p:nvSpPr>
        <p:spPr>
          <a:xfrm>
            <a:off x="6894000" y="4717125"/>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ja"/>
              <a:t>‹#›</a:t>
            </a:fld>
            <a:endParaRPr/>
          </a:p>
        </p:txBody>
      </p:sp>
      <p:sp>
        <p:nvSpPr>
          <p:cNvPr id="270" name="Google Shape;270;p51"/>
          <p:cNvSpPr/>
          <p:nvPr/>
        </p:nvSpPr>
        <p:spPr>
          <a:xfrm>
            <a:off x="185099" y="681750"/>
            <a:ext cx="8706900" cy="39960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i="1" sz="1400">
              <a:solidFill>
                <a:schemeClr val="dk1"/>
              </a:solidFill>
              <a:latin typeface="Play"/>
              <a:ea typeface="Play"/>
              <a:cs typeface="Play"/>
              <a:sym typeface="Play"/>
            </a:endParaRPr>
          </a:p>
        </p:txBody>
      </p:sp>
      <p:pic>
        <p:nvPicPr>
          <p:cNvPr id="271" name="Google Shape;271;p51"/>
          <p:cNvPicPr preferRelativeResize="0"/>
          <p:nvPr/>
        </p:nvPicPr>
        <p:blipFill rotWithShape="1">
          <a:blip r:embed="rId3">
            <a:alphaModFix/>
          </a:blip>
          <a:srcRect b="0" l="0" r="0" t="0"/>
          <a:stretch/>
        </p:blipFill>
        <p:spPr>
          <a:xfrm>
            <a:off x="1049400" y="792131"/>
            <a:ext cx="191700" cy="191700"/>
          </a:xfrm>
          <a:prstGeom prst="rect">
            <a:avLst/>
          </a:prstGeom>
          <a:noFill/>
          <a:ln>
            <a:noFill/>
          </a:ln>
        </p:spPr>
      </p:pic>
      <p:pic>
        <p:nvPicPr>
          <p:cNvPr id="272" name="Google Shape;272;p51"/>
          <p:cNvPicPr preferRelativeResize="0"/>
          <p:nvPr/>
        </p:nvPicPr>
        <p:blipFill rotWithShape="1">
          <a:blip r:embed="rId4">
            <a:alphaModFix/>
          </a:blip>
          <a:srcRect b="0" l="0" r="0" t="0"/>
          <a:stretch/>
        </p:blipFill>
        <p:spPr>
          <a:xfrm flipH="1">
            <a:off x="535639" y="1463108"/>
            <a:ext cx="352425" cy="352425"/>
          </a:xfrm>
          <a:prstGeom prst="rect">
            <a:avLst/>
          </a:prstGeom>
          <a:noFill/>
          <a:ln>
            <a:noFill/>
          </a:ln>
        </p:spPr>
      </p:pic>
      <p:pic>
        <p:nvPicPr>
          <p:cNvPr id="273" name="Google Shape;273;p51"/>
          <p:cNvPicPr preferRelativeResize="0"/>
          <p:nvPr/>
        </p:nvPicPr>
        <p:blipFill rotWithShape="1">
          <a:blip r:embed="rId5">
            <a:alphaModFix/>
          </a:blip>
          <a:srcRect b="0" l="0" r="0" t="0"/>
          <a:stretch/>
        </p:blipFill>
        <p:spPr>
          <a:xfrm>
            <a:off x="1216786" y="951750"/>
            <a:ext cx="191179" cy="198698"/>
          </a:xfrm>
          <a:prstGeom prst="rect">
            <a:avLst/>
          </a:prstGeom>
          <a:noFill/>
          <a:ln>
            <a:noFill/>
          </a:ln>
        </p:spPr>
      </p:pic>
      <p:pic>
        <p:nvPicPr>
          <p:cNvPr id="274" name="Google Shape;274;p51"/>
          <p:cNvPicPr preferRelativeResize="0"/>
          <p:nvPr/>
        </p:nvPicPr>
        <p:blipFill rotWithShape="1">
          <a:blip r:embed="rId6">
            <a:alphaModFix/>
          </a:blip>
          <a:srcRect b="0" l="0" r="0" t="0"/>
          <a:stretch/>
        </p:blipFill>
        <p:spPr>
          <a:xfrm>
            <a:off x="2330517" y="1171941"/>
            <a:ext cx="191700" cy="191700"/>
          </a:xfrm>
          <a:prstGeom prst="rect">
            <a:avLst/>
          </a:prstGeom>
          <a:noFill/>
          <a:ln>
            <a:noFill/>
          </a:ln>
        </p:spPr>
      </p:pic>
      <p:sp>
        <p:nvSpPr>
          <p:cNvPr id="275" name="Google Shape;275;p51"/>
          <p:cNvSpPr txBox="1"/>
          <p:nvPr/>
        </p:nvSpPr>
        <p:spPr>
          <a:xfrm>
            <a:off x="1447708" y="974861"/>
            <a:ext cx="574800" cy="2847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367EBA"/>
                </a:solidFill>
                <a:latin typeface="Meiryo"/>
                <a:ea typeface="Meiryo"/>
                <a:cs typeface="Meiryo"/>
                <a:sym typeface="Meiryo"/>
              </a:rPr>
              <a:t>Tokyo Region</a:t>
            </a:r>
            <a:endParaRPr sz="700">
              <a:solidFill>
                <a:srgbClr val="367EBA"/>
              </a:solidFill>
              <a:latin typeface="Meiryo"/>
              <a:ea typeface="Meiryo"/>
              <a:cs typeface="Meiryo"/>
              <a:sym typeface="Meiryo"/>
            </a:endParaRPr>
          </a:p>
        </p:txBody>
      </p:sp>
      <p:sp>
        <p:nvSpPr>
          <p:cNvPr id="276" name="Google Shape;276;p51"/>
          <p:cNvSpPr txBox="1"/>
          <p:nvPr/>
        </p:nvSpPr>
        <p:spPr>
          <a:xfrm>
            <a:off x="2574740" y="1209425"/>
            <a:ext cx="460800" cy="1770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268813"/>
                </a:solidFill>
                <a:latin typeface="Meiryo"/>
                <a:ea typeface="Meiryo"/>
                <a:cs typeface="Meiryo"/>
                <a:sym typeface="Meiryo"/>
              </a:rPr>
              <a:t>VPC</a:t>
            </a:r>
            <a:endParaRPr sz="700">
              <a:solidFill>
                <a:srgbClr val="268813"/>
              </a:solidFill>
              <a:latin typeface="Meiryo"/>
              <a:ea typeface="Meiryo"/>
              <a:cs typeface="Meiryo"/>
              <a:sym typeface="Meiryo"/>
            </a:endParaRPr>
          </a:p>
        </p:txBody>
      </p:sp>
      <p:pic>
        <p:nvPicPr>
          <p:cNvPr id="277" name="Google Shape;277;p51"/>
          <p:cNvPicPr preferRelativeResize="0"/>
          <p:nvPr/>
        </p:nvPicPr>
        <p:blipFill rotWithShape="1">
          <a:blip r:embed="rId7">
            <a:alphaModFix/>
          </a:blip>
          <a:srcRect b="0" l="0" r="0" t="0"/>
          <a:stretch/>
        </p:blipFill>
        <p:spPr>
          <a:xfrm>
            <a:off x="2203359" y="1567397"/>
            <a:ext cx="247650" cy="247650"/>
          </a:xfrm>
          <a:prstGeom prst="rect">
            <a:avLst/>
          </a:prstGeom>
          <a:solidFill>
            <a:schemeClr val="lt1"/>
          </a:solidFill>
          <a:ln>
            <a:noFill/>
          </a:ln>
        </p:spPr>
      </p:pic>
      <p:sp>
        <p:nvSpPr>
          <p:cNvPr id="278" name="Google Shape;278;p51"/>
          <p:cNvSpPr txBox="1"/>
          <p:nvPr/>
        </p:nvSpPr>
        <p:spPr>
          <a:xfrm>
            <a:off x="2107779" y="1842688"/>
            <a:ext cx="460800" cy="284700"/>
          </a:xfrm>
          <a:prstGeom prst="rect">
            <a:avLst/>
          </a:prstGeom>
          <a:solidFill>
            <a:schemeClr val="lt1"/>
          </a:solid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Internet</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Gateway</a:t>
            </a:r>
            <a:endParaRPr sz="700">
              <a:solidFill>
                <a:schemeClr val="dk1"/>
              </a:solidFill>
              <a:latin typeface="Meiryo"/>
              <a:ea typeface="Meiryo"/>
              <a:cs typeface="Meiryo"/>
              <a:sym typeface="Meiryo"/>
            </a:endParaRPr>
          </a:p>
        </p:txBody>
      </p:sp>
      <p:sp>
        <p:nvSpPr>
          <p:cNvPr id="279" name="Google Shape;279;p51"/>
          <p:cNvSpPr/>
          <p:nvPr/>
        </p:nvSpPr>
        <p:spPr>
          <a:xfrm>
            <a:off x="2736000"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01</a:t>
            </a:r>
            <a:endParaRPr sz="1100"/>
          </a:p>
        </p:txBody>
      </p:sp>
      <p:sp>
        <p:nvSpPr>
          <p:cNvPr id="280" name="Google Shape;280;p51"/>
          <p:cNvSpPr/>
          <p:nvPr/>
        </p:nvSpPr>
        <p:spPr>
          <a:xfrm>
            <a:off x="5331325"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02</a:t>
            </a:r>
            <a:endParaRPr sz="1100"/>
          </a:p>
        </p:txBody>
      </p:sp>
      <p:sp>
        <p:nvSpPr>
          <p:cNvPr id="281" name="Google Shape;281;p51"/>
          <p:cNvSpPr/>
          <p:nvPr/>
        </p:nvSpPr>
        <p:spPr>
          <a:xfrm>
            <a:off x="2943785" y="1805194"/>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1E8900"/>
                </a:solidFill>
                <a:latin typeface="Arial"/>
                <a:ea typeface="Arial"/>
                <a:cs typeface="Arial"/>
                <a:sym typeface="Arial"/>
              </a:rPr>
              <a:t>Public subnet</a:t>
            </a:r>
            <a:endParaRPr sz="1100"/>
          </a:p>
        </p:txBody>
      </p:sp>
      <p:pic>
        <p:nvPicPr>
          <p:cNvPr id="282" name="Google Shape;282;p51"/>
          <p:cNvPicPr preferRelativeResize="0"/>
          <p:nvPr/>
        </p:nvPicPr>
        <p:blipFill rotWithShape="1">
          <a:blip r:embed="rId8">
            <a:alphaModFix/>
          </a:blip>
          <a:srcRect b="0" l="0" r="0" t="0"/>
          <a:stretch/>
        </p:blipFill>
        <p:spPr>
          <a:xfrm>
            <a:off x="2943785" y="1804003"/>
            <a:ext cx="205979" cy="205979"/>
          </a:xfrm>
          <a:prstGeom prst="rect">
            <a:avLst/>
          </a:prstGeom>
          <a:noFill/>
          <a:ln>
            <a:noFill/>
          </a:ln>
        </p:spPr>
      </p:pic>
      <p:sp>
        <p:nvSpPr>
          <p:cNvPr id="283" name="Google Shape;283;p51"/>
          <p:cNvSpPr/>
          <p:nvPr/>
        </p:nvSpPr>
        <p:spPr>
          <a:xfrm>
            <a:off x="5539590" y="1815047"/>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284" name="Google Shape;284;p51"/>
          <p:cNvPicPr preferRelativeResize="0"/>
          <p:nvPr/>
        </p:nvPicPr>
        <p:blipFill rotWithShape="1">
          <a:blip r:embed="rId8">
            <a:alphaModFix/>
          </a:blip>
          <a:srcRect b="0" l="0" r="0" t="0"/>
          <a:stretch/>
        </p:blipFill>
        <p:spPr>
          <a:xfrm>
            <a:off x="5539590" y="1813857"/>
            <a:ext cx="205979" cy="205979"/>
          </a:xfrm>
          <a:prstGeom prst="rect">
            <a:avLst/>
          </a:prstGeom>
          <a:noFill/>
          <a:ln>
            <a:noFill/>
          </a:ln>
        </p:spPr>
      </p:pic>
      <p:sp>
        <p:nvSpPr>
          <p:cNvPr id="285" name="Google Shape;285;p51"/>
          <p:cNvSpPr/>
          <p:nvPr/>
        </p:nvSpPr>
        <p:spPr>
          <a:xfrm>
            <a:off x="4607624" y="1905241"/>
            <a:ext cx="1228800" cy="349800"/>
          </a:xfrm>
          <a:prstGeom prst="roundRect">
            <a:avLst>
              <a:gd fmla="val 16667" name="adj"/>
            </a:avLst>
          </a:prstGeom>
          <a:solidFill>
            <a:srgbClr val="FFFFFF"/>
          </a:solidFill>
          <a:ln cap="flat" cmpd="sng" w="12700">
            <a:solidFill>
              <a:srgbClr val="4F29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Play"/>
              <a:buNone/>
            </a:pPr>
            <a:r>
              <a:t/>
            </a:r>
            <a:endParaRPr b="0" i="0" sz="1400" u="none" cap="none" strike="noStrike">
              <a:solidFill>
                <a:schemeClr val="dk1"/>
              </a:solidFill>
              <a:latin typeface="Arial"/>
              <a:ea typeface="Arial"/>
              <a:cs typeface="Arial"/>
              <a:sym typeface="Arial"/>
            </a:endParaRPr>
          </a:p>
        </p:txBody>
      </p:sp>
      <p:pic>
        <p:nvPicPr>
          <p:cNvPr id="286" name="Google Shape;286;p51"/>
          <p:cNvPicPr preferRelativeResize="0"/>
          <p:nvPr/>
        </p:nvPicPr>
        <p:blipFill rotWithShape="1">
          <a:blip r:embed="rId9">
            <a:alphaModFix/>
          </a:blip>
          <a:srcRect b="0" l="0" r="0" t="0"/>
          <a:stretch/>
        </p:blipFill>
        <p:spPr>
          <a:xfrm>
            <a:off x="4734000" y="1948282"/>
            <a:ext cx="270000" cy="270000"/>
          </a:xfrm>
          <a:prstGeom prst="rect">
            <a:avLst/>
          </a:prstGeom>
          <a:noFill/>
          <a:ln>
            <a:noFill/>
          </a:ln>
        </p:spPr>
      </p:pic>
      <p:sp>
        <p:nvSpPr>
          <p:cNvPr id="287" name="Google Shape;287;p51"/>
          <p:cNvSpPr txBox="1"/>
          <p:nvPr/>
        </p:nvSpPr>
        <p:spPr>
          <a:xfrm>
            <a:off x="5026527" y="1944782"/>
            <a:ext cx="734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Application</a:t>
            </a:r>
            <a:endParaRPr sz="1100"/>
          </a:p>
          <a:p>
            <a:pPr indent="0" lvl="0" marL="0" marR="0" rtl="0" algn="ctr">
              <a:spcBef>
                <a:spcPts val="0"/>
              </a:spcBef>
              <a:spcAft>
                <a:spcPts val="0"/>
              </a:spcAft>
              <a:buNone/>
            </a:pPr>
            <a:r>
              <a:rPr lang="ja" sz="700">
                <a:solidFill>
                  <a:srgbClr val="000000"/>
                </a:solidFill>
                <a:latin typeface="Arial"/>
                <a:ea typeface="Arial"/>
                <a:cs typeface="Arial"/>
                <a:sym typeface="Arial"/>
              </a:rPr>
              <a:t>Load Balancer</a:t>
            </a:r>
            <a:endParaRPr sz="700">
              <a:solidFill>
                <a:srgbClr val="000000"/>
              </a:solidFill>
              <a:latin typeface="Arial"/>
              <a:ea typeface="Arial"/>
              <a:cs typeface="Arial"/>
              <a:sym typeface="Arial"/>
            </a:endParaRPr>
          </a:p>
        </p:txBody>
      </p:sp>
      <p:cxnSp>
        <p:nvCxnSpPr>
          <p:cNvPr id="288" name="Google Shape;288;p51"/>
          <p:cNvCxnSpPr>
            <a:stCxn id="277" idx="3"/>
          </p:cNvCxnSpPr>
          <p:nvPr/>
        </p:nvCxnSpPr>
        <p:spPr>
          <a:xfrm>
            <a:off x="2451009" y="1691222"/>
            <a:ext cx="2769000" cy="0"/>
          </a:xfrm>
          <a:prstGeom prst="straightConnector1">
            <a:avLst/>
          </a:prstGeom>
          <a:noFill/>
          <a:ln cap="rnd" cmpd="sng" w="12700">
            <a:solidFill>
              <a:schemeClr val="dk1"/>
            </a:solidFill>
            <a:prstDash val="solid"/>
            <a:round/>
            <a:headEnd len="sm" w="sm" type="none"/>
            <a:tailEnd len="sm" w="sm" type="none"/>
          </a:ln>
        </p:spPr>
      </p:cxnSp>
      <p:cxnSp>
        <p:nvCxnSpPr>
          <p:cNvPr id="289" name="Google Shape;289;p51"/>
          <p:cNvCxnSpPr/>
          <p:nvPr/>
        </p:nvCxnSpPr>
        <p:spPr>
          <a:xfrm>
            <a:off x="5222021" y="1691222"/>
            <a:ext cx="0" cy="213900"/>
          </a:xfrm>
          <a:prstGeom prst="straightConnector1">
            <a:avLst/>
          </a:prstGeom>
          <a:noFill/>
          <a:ln cap="rnd" cmpd="sng" w="12700">
            <a:solidFill>
              <a:schemeClr val="dk1"/>
            </a:solidFill>
            <a:prstDash val="solid"/>
            <a:round/>
            <a:headEnd len="sm" w="sm" type="none"/>
            <a:tailEnd len="med" w="med" type="triangle"/>
          </a:ln>
        </p:spPr>
      </p:cxnSp>
      <p:pic>
        <p:nvPicPr>
          <p:cNvPr id="290" name="Google Shape;290;p51"/>
          <p:cNvPicPr preferRelativeResize="0"/>
          <p:nvPr/>
        </p:nvPicPr>
        <p:blipFill rotWithShape="1">
          <a:blip r:embed="rId10">
            <a:alphaModFix/>
          </a:blip>
          <a:srcRect b="0" l="0" r="0" t="0"/>
          <a:stretch/>
        </p:blipFill>
        <p:spPr>
          <a:xfrm>
            <a:off x="8119491" y="1945214"/>
            <a:ext cx="270000" cy="270000"/>
          </a:xfrm>
          <a:prstGeom prst="rect">
            <a:avLst/>
          </a:prstGeom>
          <a:noFill/>
          <a:ln>
            <a:noFill/>
          </a:ln>
        </p:spPr>
      </p:pic>
      <p:sp>
        <p:nvSpPr>
          <p:cNvPr id="291" name="Google Shape;291;p51"/>
          <p:cNvSpPr txBox="1"/>
          <p:nvPr/>
        </p:nvSpPr>
        <p:spPr>
          <a:xfrm>
            <a:off x="8010725" y="2193182"/>
            <a:ext cx="4608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Cognito</a:t>
            </a:r>
            <a:endParaRPr sz="700">
              <a:solidFill>
                <a:srgbClr val="000000"/>
              </a:solidFill>
              <a:latin typeface="Arial"/>
              <a:ea typeface="Arial"/>
              <a:cs typeface="Arial"/>
              <a:sym typeface="Arial"/>
            </a:endParaRPr>
          </a:p>
        </p:txBody>
      </p:sp>
      <p:cxnSp>
        <p:nvCxnSpPr>
          <p:cNvPr id="292" name="Google Shape;292;p51"/>
          <p:cNvCxnSpPr/>
          <p:nvPr/>
        </p:nvCxnSpPr>
        <p:spPr>
          <a:xfrm rot="10800000">
            <a:off x="5836344" y="2080214"/>
            <a:ext cx="2294400" cy="0"/>
          </a:xfrm>
          <a:prstGeom prst="straightConnector1">
            <a:avLst/>
          </a:prstGeom>
          <a:noFill/>
          <a:ln cap="rnd" cmpd="sng" w="12700">
            <a:solidFill>
              <a:schemeClr val="dk1"/>
            </a:solidFill>
            <a:prstDash val="solid"/>
            <a:round/>
            <a:headEnd len="med" w="med" type="triangle"/>
            <a:tailEnd len="sm" w="sm" type="none"/>
          </a:ln>
        </p:spPr>
      </p:cxnSp>
      <p:pic>
        <p:nvPicPr>
          <p:cNvPr id="293" name="Google Shape;293;p51"/>
          <p:cNvPicPr preferRelativeResize="0"/>
          <p:nvPr/>
        </p:nvPicPr>
        <p:blipFill rotWithShape="1">
          <a:blip r:embed="rId11">
            <a:alphaModFix/>
          </a:blip>
          <a:srcRect b="0" l="0" r="0" t="0"/>
          <a:stretch/>
        </p:blipFill>
        <p:spPr>
          <a:xfrm>
            <a:off x="8117413" y="1329750"/>
            <a:ext cx="270000" cy="270000"/>
          </a:xfrm>
          <a:prstGeom prst="rect">
            <a:avLst/>
          </a:prstGeom>
          <a:noFill/>
          <a:ln>
            <a:noFill/>
          </a:ln>
        </p:spPr>
      </p:pic>
      <p:sp>
        <p:nvSpPr>
          <p:cNvPr id="294" name="Google Shape;294;p51"/>
          <p:cNvSpPr txBox="1"/>
          <p:nvPr/>
        </p:nvSpPr>
        <p:spPr>
          <a:xfrm>
            <a:off x="7941290" y="1594490"/>
            <a:ext cx="603900" cy="392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br>
              <a:rPr lang="ja" sz="700">
                <a:solidFill>
                  <a:srgbClr val="000000"/>
                </a:solidFill>
                <a:latin typeface="Arial"/>
                <a:ea typeface="Arial"/>
                <a:cs typeface="Arial"/>
                <a:sym typeface="Arial"/>
              </a:rPr>
            </a:br>
            <a:r>
              <a:rPr lang="ja" sz="700">
                <a:solidFill>
                  <a:srgbClr val="000000"/>
                </a:solidFill>
                <a:latin typeface="Arial"/>
                <a:ea typeface="Arial"/>
                <a:cs typeface="Arial"/>
                <a:sym typeface="Arial"/>
              </a:rPr>
              <a:t>(ログ保存用)</a:t>
            </a:r>
            <a:endParaRPr sz="700">
              <a:solidFill>
                <a:srgbClr val="000000"/>
              </a:solidFill>
              <a:latin typeface="Arial"/>
              <a:ea typeface="Arial"/>
              <a:cs typeface="Arial"/>
              <a:sym typeface="Arial"/>
            </a:endParaRPr>
          </a:p>
        </p:txBody>
      </p:sp>
      <p:sp>
        <p:nvSpPr>
          <p:cNvPr id="295" name="Google Shape;295;p51"/>
          <p:cNvSpPr/>
          <p:nvPr/>
        </p:nvSpPr>
        <p:spPr>
          <a:xfrm>
            <a:off x="2943775" y="2480275"/>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5B9CD5"/>
                </a:solidFill>
                <a:latin typeface="Arial"/>
                <a:ea typeface="Arial"/>
                <a:cs typeface="Arial"/>
                <a:sym typeface="Arial"/>
              </a:rPr>
              <a:t>Private subnet</a:t>
            </a:r>
            <a:endParaRPr sz="1100"/>
          </a:p>
        </p:txBody>
      </p:sp>
      <p:pic>
        <p:nvPicPr>
          <p:cNvPr id="296" name="Google Shape;296;p51"/>
          <p:cNvPicPr preferRelativeResize="0"/>
          <p:nvPr/>
        </p:nvPicPr>
        <p:blipFill rotWithShape="1">
          <a:blip r:embed="rId12">
            <a:alphaModFix/>
          </a:blip>
          <a:srcRect b="0" l="0" r="0" t="0"/>
          <a:stretch/>
        </p:blipFill>
        <p:spPr>
          <a:xfrm>
            <a:off x="2943785" y="2479086"/>
            <a:ext cx="205978" cy="205979"/>
          </a:xfrm>
          <a:prstGeom prst="rect">
            <a:avLst/>
          </a:prstGeom>
          <a:noFill/>
          <a:ln>
            <a:noFill/>
          </a:ln>
        </p:spPr>
      </p:pic>
      <p:sp>
        <p:nvSpPr>
          <p:cNvPr id="297" name="Google Shape;297;p51"/>
          <p:cNvSpPr/>
          <p:nvPr/>
        </p:nvSpPr>
        <p:spPr>
          <a:xfrm>
            <a:off x="5539591" y="2482679"/>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298" name="Google Shape;298;p51"/>
          <p:cNvPicPr preferRelativeResize="0"/>
          <p:nvPr/>
        </p:nvPicPr>
        <p:blipFill rotWithShape="1">
          <a:blip r:embed="rId12">
            <a:alphaModFix/>
          </a:blip>
          <a:srcRect b="0" l="0" r="0" t="0"/>
          <a:stretch/>
        </p:blipFill>
        <p:spPr>
          <a:xfrm>
            <a:off x="5539590" y="2480843"/>
            <a:ext cx="205978" cy="205979"/>
          </a:xfrm>
          <a:prstGeom prst="rect">
            <a:avLst/>
          </a:prstGeom>
          <a:noFill/>
          <a:ln>
            <a:noFill/>
          </a:ln>
        </p:spPr>
      </p:pic>
      <p:sp>
        <p:nvSpPr>
          <p:cNvPr id="299" name="Google Shape;299;p51"/>
          <p:cNvSpPr/>
          <p:nvPr/>
        </p:nvSpPr>
        <p:spPr>
          <a:xfrm>
            <a:off x="2947050" y="3644150"/>
            <a:ext cx="2060100" cy="6213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300" name="Google Shape;300;p51"/>
          <p:cNvPicPr preferRelativeResize="0"/>
          <p:nvPr/>
        </p:nvPicPr>
        <p:blipFill rotWithShape="1">
          <a:blip r:embed="rId12">
            <a:alphaModFix/>
          </a:blip>
          <a:srcRect b="0" l="0" r="0" t="0"/>
          <a:stretch/>
        </p:blipFill>
        <p:spPr>
          <a:xfrm>
            <a:off x="2947061" y="3666028"/>
            <a:ext cx="205978" cy="205979"/>
          </a:xfrm>
          <a:prstGeom prst="rect">
            <a:avLst/>
          </a:prstGeom>
          <a:noFill/>
          <a:ln>
            <a:noFill/>
          </a:ln>
        </p:spPr>
      </p:pic>
      <p:sp>
        <p:nvSpPr>
          <p:cNvPr id="301" name="Google Shape;301;p51"/>
          <p:cNvSpPr/>
          <p:nvPr/>
        </p:nvSpPr>
        <p:spPr>
          <a:xfrm>
            <a:off x="5543000" y="3645074"/>
            <a:ext cx="2060100" cy="5715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302" name="Google Shape;302;p51"/>
          <p:cNvPicPr preferRelativeResize="0"/>
          <p:nvPr/>
        </p:nvPicPr>
        <p:blipFill rotWithShape="1">
          <a:blip r:embed="rId12">
            <a:alphaModFix/>
          </a:blip>
          <a:srcRect b="0" l="0" r="0" t="0"/>
          <a:stretch/>
        </p:blipFill>
        <p:spPr>
          <a:xfrm>
            <a:off x="5543005" y="3667464"/>
            <a:ext cx="205978" cy="205979"/>
          </a:xfrm>
          <a:prstGeom prst="rect">
            <a:avLst/>
          </a:prstGeom>
          <a:noFill/>
          <a:ln>
            <a:noFill/>
          </a:ln>
        </p:spPr>
      </p:pic>
      <p:pic>
        <p:nvPicPr>
          <p:cNvPr id="303" name="Google Shape;303;p51"/>
          <p:cNvPicPr preferRelativeResize="0"/>
          <p:nvPr/>
        </p:nvPicPr>
        <p:blipFill rotWithShape="1">
          <a:blip r:embed="rId13">
            <a:alphaModFix/>
          </a:blip>
          <a:srcRect b="0" l="0" r="0" t="0"/>
          <a:stretch/>
        </p:blipFill>
        <p:spPr>
          <a:xfrm>
            <a:off x="3787944" y="3685663"/>
            <a:ext cx="324000" cy="324000"/>
          </a:xfrm>
          <a:prstGeom prst="rect">
            <a:avLst/>
          </a:prstGeom>
          <a:noFill/>
          <a:ln>
            <a:noFill/>
          </a:ln>
        </p:spPr>
      </p:pic>
      <p:sp>
        <p:nvSpPr>
          <p:cNvPr id="304" name="Google Shape;304;p51"/>
          <p:cNvSpPr txBox="1"/>
          <p:nvPr/>
        </p:nvSpPr>
        <p:spPr>
          <a:xfrm>
            <a:off x="3664205" y="3964475"/>
            <a:ext cx="5715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br>
              <a:rPr lang="ja" sz="700">
                <a:solidFill>
                  <a:schemeClr val="dk1"/>
                </a:solidFill>
                <a:latin typeface="Meiryo"/>
                <a:ea typeface="Meiryo"/>
                <a:cs typeface="Meiryo"/>
                <a:sym typeface="Meiryo"/>
              </a:rPr>
            </a:br>
            <a:r>
              <a:rPr lang="ja" sz="700">
                <a:solidFill>
                  <a:schemeClr val="dk1"/>
                </a:solidFill>
                <a:latin typeface="Meiryo"/>
                <a:ea typeface="Meiryo"/>
                <a:cs typeface="Meiryo"/>
                <a:sym typeface="Meiryo"/>
              </a:rPr>
              <a:t>(Primary)</a:t>
            </a:r>
            <a:endParaRPr sz="700">
              <a:solidFill>
                <a:schemeClr val="dk1"/>
              </a:solidFill>
              <a:latin typeface="Meiryo"/>
              <a:ea typeface="Meiryo"/>
              <a:cs typeface="Meiryo"/>
              <a:sym typeface="Meiryo"/>
            </a:endParaRPr>
          </a:p>
        </p:txBody>
      </p:sp>
      <p:pic>
        <p:nvPicPr>
          <p:cNvPr id="305" name="Google Shape;305;p51"/>
          <p:cNvPicPr preferRelativeResize="0"/>
          <p:nvPr/>
        </p:nvPicPr>
        <p:blipFill rotWithShape="1">
          <a:blip r:embed="rId13">
            <a:alphaModFix/>
          </a:blip>
          <a:srcRect b="0" l="0" r="0" t="0"/>
          <a:stretch/>
        </p:blipFill>
        <p:spPr>
          <a:xfrm>
            <a:off x="6411113" y="3672722"/>
            <a:ext cx="324000" cy="324000"/>
          </a:xfrm>
          <a:prstGeom prst="rect">
            <a:avLst/>
          </a:prstGeom>
          <a:noFill/>
          <a:ln>
            <a:noFill/>
          </a:ln>
        </p:spPr>
      </p:pic>
      <p:sp>
        <p:nvSpPr>
          <p:cNvPr id="306" name="Google Shape;306;p51"/>
          <p:cNvSpPr txBox="1"/>
          <p:nvPr/>
        </p:nvSpPr>
        <p:spPr>
          <a:xfrm>
            <a:off x="6260825" y="3964475"/>
            <a:ext cx="6723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(Secondary)</a:t>
            </a:r>
            <a:endParaRPr sz="700">
              <a:solidFill>
                <a:schemeClr val="dk1"/>
              </a:solidFill>
              <a:latin typeface="Meiryo"/>
              <a:ea typeface="Meiryo"/>
              <a:cs typeface="Meiryo"/>
              <a:sym typeface="Meiryo"/>
            </a:endParaRPr>
          </a:p>
        </p:txBody>
      </p:sp>
      <p:sp>
        <p:nvSpPr>
          <p:cNvPr id="307" name="Google Shape;307;p51"/>
          <p:cNvSpPr/>
          <p:nvPr/>
        </p:nvSpPr>
        <p:spPr>
          <a:xfrm>
            <a:off x="3228125" y="2713175"/>
            <a:ext cx="4152000" cy="3000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308" name="Google Shape;308;p51"/>
          <p:cNvPicPr preferRelativeResize="0"/>
          <p:nvPr/>
        </p:nvPicPr>
        <p:blipFill rotWithShape="1">
          <a:blip r:embed="rId14">
            <a:alphaModFix/>
          </a:blip>
          <a:srcRect b="0" l="0" r="0" t="0"/>
          <a:stretch/>
        </p:blipFill>
        <p:spPr>
          <a:xfrm>
            <a:off x="3228125" y="2705597"/>
            <a:ext cx="184714" cy="184714"/>
          </a:xfrm>
          <a:prstGeom prst="rect">
            <a:avLst/>
          </a:prstGeom>
          <a:noFill/>
          <a:ln>
            <a:noFill/>
          </a:ln>
        </p:spPr>
      </p:pic>
      <p:pic>
        <p:nvPicPr>
          <p:cNvPr id="309" name="Google Shape;309;p51"/>
          <p:cNvPicPr preferRelativeResize="0"/>
          <p:nvPr/>
        </p:nvPicPr>
        <p:blipFill rotWithShape="1">
          <a:blip r:embed="rId15">
            <a:alphaModFix/>
          </a:blip>
          <a:srcRect b="0" l="0" r="0" t="0"/>
          <a:stretch/>
        </p:blipFill>
        <p:spPr>
          <a:xfrm>
            <a:off x="3813594" y="2724018"/>
            <a:ext cx="270000" cy="270000"/>
          </a:xfrm>
          <a:prstGeom prst="rect">
            <a:avLst/>
          </a:prstGeom>
          <a:noFill/>
          <a:ln>
            <a:noFill/>
          </a:ln>
        </p:spPr>
      </p:pic>
      <p:pic>
        <p:nvPicPr>
          <p:cNvPr id="310" name="Google Shape;310;p51"/>
          <p:cNvPicPr preferRelativeResize="0"/>
          <p:nvPr/>
        </p:nvPicPr>
        <p:blipFill rotWithShape="1">
          <a:blip r:embed="rId15">
            <a:alphaModFix/>
          </a:blip>
          <a:srcRect b="0" l="0" r="0" t="0"/>
          <a:stretch/>
        </p:blipFill>
        <p:spPr>
          <a:xfrm>
            <a:off x="6569698" y="2724018"/>
            <a:ext cx="270000" cy="270000"/>
          </a:xfrm>
          <a:prstGeom prst="rect">
            <a:avLst/>
          </a:prstGeom>
          <a:noFill/>
          <a:ln>
            <a:noFill/>
          </a:ln>
        </p:spPr>
      </p:pic>
      <p:sp>
        <p:nvSpPr>
          <p:cNvPr id="311" name="Google Shape;311;p51"/>
          <p:cNvSpPr txBox="1"/>
          <p:nvPr/>
        </p:nvSpPr>
        <p:spPr>
          <a:xfrm>
            <a:off x="5938740" y="3421554"/>
            <a:ext cx="10677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ECS Service (Fargate)</a:t>
            </a:r>
            <a:endParaRPr sz="700">
              <a:solidFill>
                <a:srgbClr val="000000"/>
              </a:solidFill>
              <a:latin typeface="Arial"/>
              <a:ea typeface="Arial"/>
              <a:cs typeface="Arial"/>
              <a:sym typeface="Arial"/>
            </a:endParaRPr>
          </a:p>
        </p:txBody>
      </p:sp>
      <p:cxnSp>
        <p:nvCxnSpPr>
          <p:cNvPr id="312" name="Google Shape;312;p51"/>
          <p:cNvCxnSpPr/>
          <p:nvPr/>
        </p:nvCxnSpPr>
        <p:spPr>
          <a:xfrm>
            <a:off x="5222021" y="2269150"/>
            <a:ext cx="0" cy="436500"/>
          </a:xfrm>
          <a:prstGeom prst="straightConnector1">
            <a:avLst/>
          </a:prstGeom>
          <a:noFill/>
          <a:ln cap="rnd" cmpd="sng" w="12700">
            <a:solidFill>
              <a:schemeClr val="dk1"/>
            </a:solidFill>
            <a:prstDash val="solid"/>
            <a:round/>
            <a:headEnd len="sm" w="sm" type="none"/>
            <a:tailEnd len="med" w="med" type="triangle"/>
          </a:ln>
        </p:spPr>
      </p:cxnSp>
      <p:pic>
        <p:nvPicPr>
          <p:cNvPr id="313" name="Google Shape;313;p51"/>
          <p:cNvPicPr preferRelativeResize="0"/>
          <p:nvPr/>
        </p:nvPicPr>
        <p:blipFill rotWithShape="1">
          <a:blip r:embed="rId15">
            <a:alphaModFix/>
          </a:blip>
          <a:srcRect b="0" l="0" r="0" t="0"/>
          <a:stretch/>
        </p:blipFill>
        <p:spPr>
          <a:xfrm>
            <a:off x="4302000" y="2721523"/>
            <a:ext cx="270000" cy="270000"/>
          </a:xfrm>
          <a:prstGeom prst="rect">
            <a:avLst/>
          </a:prstGeom>
          <a:noFill/>
          <a:ln>
            <a:noFill/>
          </a:ln>
        </p:spPr>
      </p:pic>
      <p:pic>
        <p:nvPicPr>
          <p:cNvPr id="314" name="Google Shape;314;p51"/>
          <p:cNvPicPr preferRelativeResize="0"/>
          <p:nvPr/>
        </p:nvPicPr>
        <p:blipFill rotWithShape="1">
          <a:blip r:embed="rId15">
            <a:alphaModFix/>
          </a:blip>
          <a:srcRect b="0" l="0" r="0" t="0"/>
          <a:stretch/>
        </p:blipFill>
        <p:spPr>
          <a:xfrm>
            <a:off x="6048635" y="2726370"/>
            <a:ext cx="270000" cy="270000"/>
          </a:xfrm>
          <a:prstGeom prst="rect">
            <a:avLst/>
          </a:prstGeom>
          <a:noFill/>
          <a:ln>
            <a:noFill/>
          </a:ln>
        </p:spPr>
      </p:pic>
      <p:cxnSp>
        <p:nvCxnSpPr>
          <p:cNvPr id="315" name="Google Shape;315;p51"/>
          <p:cNvCxnSpPr>
            <a:stCxn id="309" idx="2"/>
            <a:endCxn id="303" idx="0"/>
          </p:cNvCxnSpPr>
          <p:nvPr/>
        </p:nvCxnSpPr>
        <p:spPr>
          <a:xfrm>
            <a:off x="3948594" y="2994018"/>
            <a:ext cx="1500" cy="691500"/>
          </a:xfrm>
          <a:prstGeom prst="straightConnector1">
            <a:avLst/>
          </a:prstGeom>
          <a:noFill/>
          <a:ln cap="rnd" cmpd="sng" w="12700">
            <a:solidFill>
              <a:schemeClr val="dk1"/>
            </a:solidFill>
            <a:prstDash val="solid"/>
            <a:round/>
            <a:headEnd len="sm" w="sm" type="none"/>
            <a:tailEnd len="med" w="med" type="triangle"/>
          </a:ln>
        </p:spPr>
      </p:cxnSp>
      <p:cxnSp>
        <p:nvCxnSpPr>
          <p:cNvPr id="316" name="Google Shape;316;p51"/>
          <p:cNvCxnSpPr>
            <a:stCxn id="313" idx="2"/>
          </p:cNvCxnSpPr>
          <p:nvPr/>
        </p:nvCxnSpPr>
        <p:spPr>
          <a:xfrm>
            <a:off x="4437000" y="2991523"/>
            <a:ext cx="0" cy="444000"/>
          </a:xfrm>
          <a:prstGeom prst="straightConnector1">
            <a:avLst/>
          </a:prstGeom>
          <a:noFill/>
          <a:ln cap="rnd" cmpd="sng" w="12700">
            <a:solidFill>
              <a:schemeClr val="dk1"/>
            </a:solidFill>
            <a:prstDash val="solid"/>
            <a:round/>
            <a:headEnd len="sm" w="sm" type="none"/>
            <a:tailEnd len="sm" w="sm" type="none"/>
          </a:ln>
        </p:spPr>
      </p:cxnSp>
      <p:cxnSp>
        <p:nvCxnSpPr>
          <p:cNvPr id="317" name="Google Shape;317;p51"/>
          <p:cNvCxnSpPr>
            <a:stCxn id="314" idx="2"/>
          </p:cNvCxnSpPr>
          <p:nvPr/>
        </p:nvCxnSpPr>
        <p:spPr>
          <a:xfrm>
            <a:off x="6183634" y="2996370"/>
            <a:ext cx="0" cy="439200"/>
          </a:xfrm>
          <a:prstGeom prst="straightConnector1">
            <a:avLst/>
          </a:prstGeom>
          <a:noFill/>
          <a:ln cap="rnd" cmpd="sng" w="12700">
            <a:solidFill>
              <a:schemeClr val="dk1"/>
            </a:solidFill>
            <a:prstDash val="solid"/>
            <a:round/>
            <a:headEnd len="sm" w="sm" type="none"/>
            <a:tailEnd len="sm" w="sm" type="none"/>
          </a:ln>
        </p:spPr>
      </p:cxnSp>
      <p:cxnSp>
        <p:nvCxnSpPr>
          <p:cNvPr id="318" name="Google Shape;318;p51"/>
          <p:cNvCxnSpPr>
            <a:stCxn id="310" idx="2"/>
          </p:cNvCxnSpPr>
          <p:nvPr/>
        </p:nvCxnSpPr>
        <p:spPr>
          <a:xfrm>
            <a:off x="6704698" y="2994018"/>
            <a:ext cx="0" cy="441600"/>
          </a:xfrm>
          <a:prstGeom prst="straightConnector1">
            <a:avLst/>
          </a:prstGeom>
          <a:noFill/>
          <a:ln cap="rnd" cmpd="sng" w="12700">
            <a:solidFill>
              <a:schemeClr val="dk1"/>
            </a:solidFill>
            <a:prstDash val="solid"/>
            <a:round/>
            <a:headEnd len="sm" w="sm" type="none"/>
            <a:tailEnd len="sm" w="sm" type="none"/>
          </a:ln>
        </p:spPr>
      </p:cxnSp>
      <p:cxnSp>
        <p:nvCxnSpPr>
          <p:cNvPr id="319" name="Google Shape;319;p51"/>
          <p:cNvCxnSpPr/>
          <p:nvPr/>
        </p:nvCxnSpPr>
        <p:spPr>
          <a:xfrm>
            <a:off x="3977169" y="3435624"/>
            <a:ext cx="2721300" cy="0"/>
          </a:xfrm>
          <a:prstGeom prst="straightConnector1">
            <a:avLst/>
          </a:prstGeom>
          <a:noFill/>
          <a:ln cap="rnd" cmpd="sng" w="12700">
            <a:solidFill>
              <a:schemeClr val="dk1"/>
            </a:solidFill>
            <a:prstDash val="solid"/>
            <a:round/>
            <a:headEnd len="sm" w="sm" type="none"/>
            <a:tailEnd len="sm" w="sm" type="none"/>
          </a:ln>
        </p:spPr>
      </p:cxnSp>
      <p:cxnSp>
        <p:nvCxnSpPr>
          <p:cNvPr id="320" name="Google Shape;320;p51"/>
          <p:cNvCxnSpPr/>
          <p:nvPr/>
        </p:nvCxnSpPr>
        <p:spPr>
          <a:xfrm rot="10800000">
            <a:off x="5436144" y="1464750"/>
            <a:ext cx="2694600" cy="0"/>
          </a:xfrm>
          <a:prstGeom prst="straightConnector1">
            <a:avLst/>
          </a:prstGeom>
          <a:noFill/>
          <a:ln cap="rnd" cmpd="sng" w="12700">
            <a:solidFill>
              <a:schemeClr val="dk1"/>
            </a:solidFill>
            <a:prstDash val="solid"/>
            <a:round/>
            <a:headEnd len="med" w="med" type="triangle"/>
            <a:tailEnd len="sm" w="sm" type="none"/>
          </a:ln>
        </p:spPr>
      </p:cxnSp>
      <p:cxnSp>
        <p:nvCxnSpPr>
          <p:cNvPr id="321" name="Google Shape;321;p51"/>
          <p:cNvCxnSpPr/>
          <p:nvPr/>
        </p:nvCxnSpPr>
        <p:spPr>
          <a:xfrm>
            <a:off x="5436000" y="1460675"/>
            <a:ext cx="0" cy="444600"/>
          </a:xfrm>
          <a:prstGeom prst="straightConnector1">
            <a:avLst/>
          </a:prstGeom>
          <a:noFill/>
          <a:ln cap="rnd" cmpd="sng" w="12700">
            <a:solidFill>
              <a:schemeClr val="dk1"/>
            </a:solidFill>
            <a:prstDash val="solid"/>
            <a:round/>
            <a:headEnd len="sm" w="sm" type="none"/>
            <a:tailEnd len="sm" w="sm" type="none"/>
          </a:ln>
        </p:spPr>
      </p:cxnSp>
      <p:cxnSp>
        <p:nvCxnSpPr>
          <p:cNvPr id="322" name="Google Shape;322;p51"/>
          <p:cNvCxnSpPr/>
          <p:nvPr/>
        </p:nvCxnSpPr>
        <p:spPr>
          <a:xfrm rot="10800000">
            <a:off x="953859" y="1693132"/>
            <a:ext cx="1249500" cy="0"/>
          </a:xfrm>
          <a:prstGeom prst="straightConnector1">
            <a:avLst/>
          </a:prstGeom>
          <a:noFill/>
          <a:ln cap="rnd" cmpd="sng" w="12700">
            <a:solidFill>
              <a:schemeClr val="dk1"/>
            </a:solidFill>
            <a:prstDash val="solid"/>
            <a:round/>
            <a:headEnd len="med" w="med" type="triangle"/>
            <a:tailEnd len="sm" w="sm" type="none"/>
          </a:ln>
        </p:spPr>
      </p:cxnSp>
      <p:pic>
        <p:nvPicPr>
          <p:cNvPr id="323" name="Google Shape;323;p51"/>
          <p:cNvPicPr preferRelativeResize="0"/>
          <p:nvPr/>
        </p:nvPicPr>
        <p:blipFill rotWithShape="1">
          <a:blip r:embed="rId16">
            <a:alphaModFix/>
          </a:blip>
          <a:srcRect b="0" l="0" r="0" t="0"/>
          <a:stretch/>
        </p:blipFill>
        <p:spPr>
          <a:xfrm>
            <a:off x="2503063" y="1903400"/>
            <a:ext cx="187385" cy="187385"/>
          </a:xfrm>
          <a:prstGeom prst="rect">
            <a:avLst/>
          </a:prstGeom>
          <a:noFill/>
          <a:ln>
            <a:noFill/>
          </a:ln>
        </p:spPr>
      </p:pic>
      <p:sp>
        <p:nvSpPr>
          <p:cNvPr id="324" name="Google Shape;324;p51"/>
          <p:cNvSpPr txBox="1"/>
          <p:nvPr/>
        </p:nvSpPr>
        <p:spPr>
          <a:xfrm>
            <a:off x="2648611" y="1926161"/>
            <a:ext cx="3117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chemeClr val="dk1"/>
                </a:solidFill>
                <a:latin typeface="Arial"/>
                <a:ea typeface="Arial"/>
                <a:cs typeface="Arial"/>
                <a:sym typeface="Arial"/>
              </a:rPr>
              <a:t>WAF</a:t>
            </a:r>
            <a:endParaRPr sz="600">
              <a:solidFill>
                <a:schemeClr val="dk1"/>
              </a:solidFill>
              <a:latin typeface="Arial"/>
              <a:ea typeface="Arial"/>
              <a:cs typeface="Arial"/>
              <a:sym typeface="Arial"/>
            </a:endParaRPr>
          </a:p>
        </p:txBody>
      </p:sp>
      <p:sp>
        <p:nvSpPr>
          <p:cNvPr id="325" name="Google Shape;325;p51"/>
          <p:cNvSpPr txBox="1"/>
          <p:nvPr/>
        </p:nvSpPr>
        <p:spPr>
          <a:xfrm>
            <a:off x="5853025" y="1846807"/>
            <a:ext cx="10329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Cognito によるユーザー認証</a:t>
            </a:r>
            <a:endParaRPr sz="1100"/>
          </a:p>
        </p:txBody>
      </p:sp>
      <p:sp>
        <p:nvSpPr>
          <p:cNvPr id="326" name="Google Shape;326;p51"/>
          <p:cNvSpPr txBox="1"/>
          <p:nvPr/>
        </p:nvSpPr>
        <p:spPr>
          <a:xfrm>
            <a:off x="7131881" y="1310607"/>
            <a:ext cx="869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ALB アクセスログを出力</a:t>
            </a:r>
            <a:endParaRPr sz="1100"/>
          </a:p>
        </p:txBody>
      </p:sp>
      <p:pic>
        <p:nvPicPr>
          <p:cNvPr id="327" name="Google Shape;327;p51"/>
          <p:cNvPicPr preferRelativeResize="0"/>
          <p:nvPr/>
        </p:nvPicPr>
        <p:blipFill rotWithShape="1">
          <a:blip r:embed="rId4">
            <a:alphaModFix/>
          </a:blip>
          <a:srcRect b="0" l="0" r="0" t="0"/>
          <a:stretch/>
        </p:blipFill>
        <p:spPr>
          <a:xfrm flipH="1">
            <a:off x="535639" y="2284686"/>
            <a:ext cx="352425" cy="352425"/>
          </a:xfrm>
          <a:prstGeom prst="rect">
            <a:avLst/>
          </a:prstGeom>
          <a:noFill/>
          <a:ln>
            <a:noFill/>
          </a:ln>
        </p:spPr>
      </p:pic>
      <p:sp>
        <p:nvSpPr>
          <p:cNvPr id="328" name="Google Shape;328;p51"/>
          <p:cNvSpPr txBox="1"/>
          <p:nvPr/>
        </p:nvSpPr>
        <p:spPr>
          <a:xfrm>
            <a:off x="373561" y="2690308"/>
            <a:ext cx="6723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rPr>
              <a:t>業務担当者</a:t>
            </a:r>
            <a:endParaRPr sz="1100"/>
          </a:p>
        </p:txBody>
      </p:sp>
      <p:pic>
        <p:nvPicPr>
          <p:cNvPr id="329" name="Google Shape;329;p51"/>
          <p:cNvPicPr preferRelativeResize="0"/>
          <p:nvPr/>
        </p:nvPicPr>
        <p:blipFill rotWithShape="1">
          <a:blip r:embed="rId17">
            <a:alphaModFix/>
          </a:blip>
          <a:srcRect b="0" l="0" r="0" t="0"/>
          <a:stretch/>
        </p:blipFill>
        <p:spPr>
          <a:xfrm>
            <a:off x="-926490" y="792131"/>
            <a:ext cx="571500" cy="571500"/>
          </a:xfrm>
          <a:prstGeom prst="rect">
            <a:avLst/>
          </a:prstGeom>
          <a:noFill/>
          <a:ln>
            <a:noFill/>
          </a:ln>
        </p:spPr>
      </p:pic>
      <p:sp>
        <p:nvSpPr>
          <p:cNvPr id="330" name="Google Shape;330;p51"/>
          <p:cNvSpPr txBox="1"/>
          <p:nvPr/>
        </p:nvSpPr>
        <p:spPr>
          <a:xfrm>
            <a:off x="-1493228" y="136363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CloudFront</a:t>
            </a:r>
            <a:endParaRPr sz="1100"/>
          </a:p>
        </p:txBody>
      </p:sp>
      <p:pic>
        <p:nvPicPr>
          <p:cNvPr id="331" name="Google Shape;331;p51"/>
          <p:cNvPicPr preferRelativeResize="0"/>
          <p:nvPr/>
        </p:nvPicPr>
        <p:blipFill rotWithShape="1">
          <a:blip r:embed="rId18">
            <a:alphaModFix/>
          </a:blip>
          <a:srcRect b="0" l="0" r="0" t="0"/>
          <a:stretch/>
        </p:blipFill>
        <p:spPr>
          <a:xfrm>
            <a:off x="-1007319" y="1849191"/>
            <a:ext cx="571500" cy="571500"/>
          </a:xfrm>
          <a:prstGeom prst="rect">
            <a:avLst/>
          </a:prstGeom>
          <a:noFill/>
          <a:ln>
            <a:noFill/>
          </a:ln>
        </p:spPr>
      </p:pic>
      <p:sp>
        <p:nvSpPr>
          <p:cNvPr id="332" name="Google Shape;332;p51"/>
          <p:cNvSpPr txBox="1"/>
          <p:nvPr/>
        </p:nvSpPr>
        <p:spPr>
          <a:xfrm>
            <a:off x="-1568103" y="2421881"/>
            <a:ext cx="17097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Route 53</a:t>
            </a:r>
            <a:endParaRPr sz="1100"/>
          </a:p>
        </p:txBody>
      </p:sp>
      <p:pic>
        <p:nvPicPr>
          <p:cNvPr id="333" name="Google Shape;333;p51"/>
          <p:cNvPicPr preferRelativeResize="0"/>
          <p:nvPr/>
        </p:nvPicPr>
        <p:blipFill rotWithShape="1">
          <a:blip r:embed="rId19">
            <a:alphaModFix/>
          </a:blip>
          <a:srcRect b="0" l="0" r="0" t="0"/>
          <a:stretch/>
        </p:blipFill>
        <p:spPr>
          <a:xfrm>
            <a:off x="-1004484" y="2906281"/>
            <a:ext cx="571500" cy="571500"/>
          </a:xfrm>
          <a:prstGeom prst="rect">
            <a:avLst/>
          </a:prstGeom>
          <a:noFill/>
          <a:ln>
            <a:noFill/>
          </a:ln>
        </p:spPr>
      </p:pic>
      <p:sp>
        <p:nvSpPr>
          <p:cNvPr id="334" name="Google Shape;334;p51"/>
          <p:cNvSpPr txBox="1"/>
          <p:nvPr/>
        </p:nvSpPr>
        <p:spPr>
          <a:xfrm>
            <a:off x="-1573603" y="347778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WAF</a:t>
            </a:r>
            <a:endParaRPr sz="1100"/>
          </a:p>
        </p:txBody>
      </p:sp>
      <p:pic>
        <p:nvPicPr>
          <p:cNvPr id="335" name="Google Shape;335;p51"/>
          <p:cNvPicPr preferRelativeResize="0"/>
          <p:nvPr/>
        </p:nvPicPr>
        <p:blipFill rotWithShape="1">
          <a:blip r:embed="rId20">
            <a:alphaModFix/>
          </a:blip>
          <a:srcRect b="0" l="0" r="0" t="0"/>
          <a:stretch/>
        </p:blipFill>
        <p:spPr>
          <a:xfrm>
            <a:off x="-1009925" y="3963356"/>
            <a:ext cx="571500" cy="571500"/>
          </a:xfrm>
          <a:prstGeom prst="rect">
            <a:avLst/>
          </a:prstGeom>
          <a:noFill/>
          <a:ln>
            <a:noFill/>
          </a:ln>
        </p:spPr>
      </p:pic>
      <p:sp>
        <p:nvSpPr>
          <p:cNvPr id="336" name="Google Shape;336;p51"/>
          <p:cNvSpPr txBox="1"/>
          <p:nvPr/>
        </p:nvSpPr>
        <p:spPr>
          <a:xfrm>
            <a:off x="-1577853" y="4534856"/>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Cognito</a:t>
            </a:r>
            <a:endParaRPr sz="1100"/>
          </a:p>
        </p:txBody>
      </p:sp>
      <p:pic>
        <p:nvPicPr>
          <p:cNvPr id="337" name="Google Shape;337;p51"/>
          <p:cNvPicPr preferRelativeResize="0"/>
          <p:nvPr/>
        </p:nvPicPr>
        <p:blipFill rotWithShape="1">
          <a:blip r:embed="rId21">
            <a:alphaModFix/>
          </a:blip>
          <a:srcRect b="0" l="0" r="0" t="0"/>
          <a:stretch/>
        </p:blipFill>
        <p:spPr>
          <a:xfrm>
            <a:off x="-931284" y="-31323"/>
            <a:ext cx="571500" cy="571500"/>
          </a:xfrm>
          <a:prstGeom prst="rect">
            <a:avLst/>
          </a:prstGeom>
          <a:noFill/>
          <a:ln>
            <a:noFill/>
          </a:ln>
        </p:spPr>
      </p:pic>
      <p:sp>
        <p:nvSpPr>
          <p:cNvPr id="338" name="Google Shape;338;p51"/>
          <p:cNvSpPr txBox="1"/>
          <p:nvPr/>
        </p:nvSpPr>
        <p:spPr>
          <a:xfrm>
            <a:off x="-1500403" y="53958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Lambda</a:t>
            </a:r>
            <a:endParaRPr sz="1100"/>
          </a:p>
        </p:txBody>
      </p:sp>
      <p:pic>
        <p:nvPicPr>
          <p:cNvPr id="339" name="Google Shape;339;p51"/>
          <p:cNvPicPr preferRelativeResize="0"/>
          <p:nvPr/>
        </p:nvPicPr>
        <p:blipFill rotWithShape="1">
          <a:blip r:embed="rId22">
            <a:alphaModFix/>
          </a:blip>
          <a:srcRect b="0" l="0" r="0" t="0"/>
          <a:stretch/>
        </p:blipFill>
        <p:spPr>
          <a:xfrm>
            <a:off x="9363541" y="6"/>
            <a:ext cx="571500" cy="571500"/>
          </a:xfrm>
          <a:prstGeom prst="rect">
            <a:avLst/>
          </a:prstGeom>
          <a:noFill/>
          <a:ln>
            <a:noFill/>
          </a:ln>
        </p:spPr>
      </p:pic>
      <p:sp>
        <p:nvSpPr>
          <p:cNvPr id="340" name="Google Shape;340;p51"/>
          <p:cNvSpPr txBox="1"/>
          <p:nvPr/>
        </p:nvSpPr>
        <p:spPr>
          <a:xfrm>
            <a:off x="8809901" y="571506"/>
            <a:ext cx="1682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API Gateway</a:t>
            </a:r>
            <a:endParaRPr sz="1100"/>
          </a:p>
        </p:txBody>
      </p:sp>
      <p:sp>
        <p:nvSpPr>
          <p:cNvPr id="341" name="Google Shape;341;p51"/>
          <p:cNvSpPr txBox="1"/>
          <p:nvPr/>
        </p:nvSpPr>
        <p:spPr>
          <a:xfrm>
            <a:off x="9321913" y="1361775"/>
            <a:ext cx="9261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800">
                <a:solidFill>
                  <a:srgbClr val="000000"/>
                </a:solidFill>
                <a:latin typeface="Arial"/>
                <a:ea typeface="Arial"/>
                <a:cs typeface="Arial"/>
                <a:sym typeface="Arial"/>
              </a:rPr>
              <a:t>NAT gateway</a:t>
            </a:r>
            <a:endParaRPr sz="1100"/>
          </a:p>
        </p:txBody>
      </p:sp>
      <p:pic>
        <p:nvPicPr>
          <p:cNvPr id="342" name="Google Shape;342;p51"/>
          <p:cNvPicPr preferRelativeResize="0"/>
          <p:nvPr/>
        </p:nvPicPr>
        <p:blipFill rotWithShape="1">
          <a:blip r:embed="rId23">
            <a:alphaModFix/>
          </a:blip>
          <a:srcRect b="0" l="0" r="0" t="0"/>
          <a:stretch/>
        </p:blipFill>
        <p:spPr>
          <a:xfrm>
            <a:off x="9619105" y="1017685"/>
            <a:ext cx="342900" cy="342900"/>
          </a:xfrm>
          <a:prstGeom prst="rect">
            <a:avLst/>
          </a:prstGeom>
          <a:noFill/>
          <a:ln>
            <a:noFill/>
          </a:ln>
        </p:spPr>
      </p:pic>
      <p:pic>
        <p:nvPicPr>
          <p:cNvPr id="343" name="Google Shape;343;p51"/>
          <p:cNvPicPr preferRelativeResize="0"/>
          <p:nvPr/>
        </p:nvPicPr>
        <p:blipFill rotWithShape="1">
          <a:blip r:embed="rId24">
            <a:alphaModFix/>
          </a:blip>
          <a:srcRect b="0" l="0" r="0" t="0"/>
          <a:stretch/>
        </p:blipFill>
        <p:spPr>
          <a:xfrm>
            <a:off x="9503425" y="1693850"/>
            <a:ext cx="571500" cy="571500"/>
          </a:xfrm>
          <a:prstGeom prst="rect">
            <a:avLst/>
          </a:prstGeom>
          <a:noFill/>
          <a:ln>
            <a:noFill/>
          </a:ln>
        </p:spPr>
      </p:pic>
      <p:sp>
        <p:nvSpPr>
          <p:cNvPr id="344" name="Google Shape;344;p51"/>
          <p:cNvSpPr txBox="1"/>
          <p:nvPr/>
        </p:nvSpPr>
        <p:spPr>
          <a:xfrm>
            <a:off x="8935497" y="2272494"/>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EventBridge</a:t>
            </a:r>
            <a:endParaRPr sz="1100"/>
          </a:p>
        </p:txBody>
      </p:sp>
      <p:pic>
        <p:nvPicPr>
          <p:cNvPr id="345" name="Google Shape;345;p51"/>
          <p:cNvPicPr preferRelativeResize="0"/>
          <p:nvPr/>
        </p:nvPicPr>
        <p:blipFill rotWithShape="1">
          <a:blip r:embed="rId25">
            <a:alphaModFix/>
          </a:blip>
          <a:srcRect b="0" l="0" r="0" t="0"/>
          <a:stretch/>
        </p:blipFill>
        <p:spPr>
          <a:xfrm>
            <a:off x="9492181" y="2676756"/>
            <a:ext cx="571500" cy="571500"/>
          </a:xfrm>
          <a:prstGeom prst="rect">
            <a:avLst/>
          </a:prstGeom>
          <a:noFill/>
          <a:ln>
            <a:noFill/>
          </a:ln>
        </p:spPr>
      </p:pic>
      <p:sp>
        <p:nvSpPr>
          <p:cNvPr id="346" name="Google Shape;346;p51"/>
          <p:cNvSpPr txBox="1"/>
          <p:nvPr/>
        </p:nvSpPr>
        <p:spPr>
          <a:xfrm>
            <a:off x="8931397" y="3248256"/>
            <a:ext cx="170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161E2D"/>
                </a:solidFill>
                <a:latin typeface="Arial"/>
                <a:ea typeface="Arial"/>
                <a:cs typeface="Arial"/>
                <a:sym typeface="Arial"/>
              </a:rPr>
              <a:t>Amazon Simple Email </a:t>
            </a:r>
            <a:br>
              <a:rPr lang="ja" sz="900">
                <a:solidFill>
                  <a:srgbClr val="161E2D"/>
                </a:solidFill>
                <a:latin typeface="Arial"/>
                <a:ea typeface="Arial"/>
                <a:cs typeface="Arial"/>
                <a:sym typeface="Arial"/>
              </a:rPr>
            </a:br>
            <a:r>
              <a:rPr lang="ja" sz="900">
                <a:solidFill>
                  <a:srgbClr val="161E2D"/>
                </a:solidFill>
                <a:latin typeface="Arial"/>
                <a:ea typeface="Arial"/>
                <a:cs typeface="Arial"/>
                <a:sym typeface="Arial"/>
              </a:rPr>
              <a:t>Service (Amazon SES)</a:t>
            </a:r>
            <a:endParaRPr sz="1100"/>
          </a:p>
        </p:txBody>
      </p:sp>
      <p:pic>
        <p:nvPicPr>
          <p:cNvPr id="347" name="Google Shape;347;p51"/>
          <p:cNvPicPr preferRelativeResize="0"/>
          <p:nvPr/>
        </p:nvPicPr>
        <p:blipFill rotWithShape="1">
          <a:blip r:embed="rId26">
            <a:alphaModFix/>
          </a:blip>
          <a:srcRect b="0" l="0" r="0" t="0"/>
          <a:stretch/>
        </p:blipFill>
        <p:spPr>
          <a:xfrm>
            <a:off x="9511916" y="3696341"/>
            <a:ext cx="571500" cy="571500"/>
          </a:xfrm>
          <a:prstGeom prst="rect">
            <a:avLst/>
          </a:prstGeom>
          <a:noFill/>
          <a:ln>
            <a:noFill/>
          </a:ln>
        </p:spPr>
      </p:pic>
      <p:sp>
        <p:nvSpPr>
          <p:cNvPr id="348" name="Google Shape;348;p51"/>
          <p:cNvSpPr txBox="1"/>
          <p:nvPr/>
        </p:nvSpPr>
        <p:spPr>
          <a:xfrm>
            <a:off x="8935654" y="4269031"/>
            <a:ext cx="17013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Simple Notification Service (Amazon SNS)</a:t>
            </a:r>
            <a:endParaRPr sz="1100"/>
          </a:p>
        </p:txBody>
      </p:sp>
      <p:sp>
        <p:nvSpPr>
          <p:cNvPr id="349" name="Google Shape;349;p51"/>
          <p:cNvSpPr txBox="1"/>
          <p:nvPr/>
        </p:nvSpPr>
        <p:spPr>
          <a:xfrm>
            <a:off x="2656070" y="1394700"/>
            <a:ext cx="9261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AWS Network Firewall</a:t>
            </a:r>
            <a:endParaRPr sz="800"/>
          </a:p>
        </p:txBody>
      </p:sp>
      <p:pic>
        <p:nvPicPr>
          <p:cNvPr id="350" name="Google Shape;350;p51"/>
          <p:cNvPicPr preferRelativeResize="0"/>
          <p:nvPr/>
        </p:nvPicPr>
        <p:blipFill rotWithShape="1">
          <a:blip r:embed="rId27">
            <a:alphaModFix/>
          </a:blip>
          <a:srcRect b="0" l="0" r="0" t="0"/>
          <a:stretch/>
        </p:blipFill>
        <p:spPr>
          <a:xfrm>
            <a:off x="2482097" y="1388950"/>
            <a:ext cx="223475" cy="210634"/>
          </a:xfrm>
          <a:prstGeom prst="rect">
            <a:avLst/>
          </a:prstGeom>
          <a:noFill/>
          <a:ln>
            <a:noFill/>
          </a:ln>
        </p:spPr>
      </p:pic>
      <p:pic>
        <p:nvPicPr>
          <p:cNvPr id="351" name="Google Shape;351;p51"/>
          <p:cNvPicPr preferRelativeResize="0"/>
          <p:nvPr/>
        </p:nvPicPr>
        <p:blipFill rotWithShape="1">
          <a:blip r:embed="rId28">
            <a:alphaModFix/>
          </a:blip>
          <a:srcRect b="0" l="0" r="0" t="0"/>
          <a:stretch/>
        </p:blipFill>
        <p:spPr>
          <a:xfrm>
            <a:off x="2757172" y="5152156"/>
            <a:ext cx="571500" cy="571500"/>
          </a:xfrm>
          <a:prstGeom prst="rect">
            <a:avLst/>
          </a:prstGeom>
          <a:noFill/>
          <a:ln>
            <a:noFill/>
          </a:ln>
        </p:spPr>
      </p:pic>
      <p:sp>
        <p:nvSpPr>
          <p:cNvPr id="352" name="Google Shape;352;p51"/>
          <p:cNvSpPr txBox="1"/>
          <p:nvPr/>
        </p:nvSpPr>
        <p:spPr>
          <a:xfrm>
            <a:off x="2195197" y="5723656"/>
            <a:ext cx="170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Certificate</a:t>
            </a:r>
            <a:br>
              <a:rPr lang="ja" sz="900">
                <a:solidFill>
                  <a:srgbClr val="000000"/>
                </a:solidFill>
                <a:latin typeface="Arial"/>
                <a:ea typeface="Arial"/>
                <a:cs typeface="Arial"/>
                <a:sym typeface="Arial"/>
              </a:rPr>
            </a:br>
            <a:r>
              <a:rPr lang="ja" sz="900">
                <a:solidFill>
                  <a:srgbClr val="000000"/>
                </a:solidFill>
                <a:latin typeface="Arial"/>
                <a:ea typeface="Arial"/>
                <a:cs typeface="Arial"/>
                <a:sym typeface="Arial"/>
              </a:rPr>
              <a:t>Manager (ACM)</a:t>
            </a:r>
            <a:endParaRPr sz="1100"/>
          </a:p>
        </p:txBody>
      </p:sp>
      <p:pic>
        <p:nvPicPr>
          <p:cNvPr id="353" name="Google Shape;353;p51"/>
          <p:cNvPicPr preferRelativeResize="0"/>
          <p:nvPr/>
        </p:nvPicPr>
        <p:blipFill rotWithShape="1">
          <a:blip r:embed="rId29">
            <a:alphaModFix/>
          </a:blip>
          <a:srcRect b="0" l="0" r="0" t="0"/>
          <a:stretch/>
        </p:blipFill>
        <p:spPr>
          <a:xfrm>
            <a:off x="1330797" y="5254041"/>
            <a:ext cx="571500" cy="571500"/>
          </a:xfrm>
          <a:prstGeom prst="rect">
            <a:avLst/>
          </a:prstGeom>
          <a:noFill/>
          <a:ln>
            <a:noFill/>
          </a:ln>
        </p:spPr>
      </p:pic>
      <p:sp>
        <p:nvSpPr>
          <p:cNvPr id="354" name="Google Shape;354;p51"/>
          <p:cNvSpPr txBox="1"/>
          <p:nvPr/>
        </p:nvSpPr>
        <p:spPr>
          <a:xfrm>
            <a:off x="775966" y="5826731"/>
            <a:ext cx="1682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Key Management Service (AWS KMS)</a:t>
            </a:r>
            <a:endParaRPr sz="1100"/>
          </a:p>
        </p:txBody>
      </p:sp>
      <p:pic>
        <p:nvPicPr>
          <p:cNvPr id="355" name="Google Shape;355;p51"/>
          <p:cNvPicPr preferRelativeResize="0"/>
          <p:nvPr/>
        </p:nvPicPr>
        <p:blipFill rotWithShape="1">
          <a:blip r:embed="rId30">
            <a:alphaModFix/>
          </a:blip>
          <a:srcRect b="0" l="0" r="0" t="0"/>
          <a:stretch/>
        </p:blipFill>
        <p:spPr>
          <a:xfrm>
            <a:off x="2503701" y="1662011"/>
            <a:ext cx="184725" cy="188049"/>
          </a:xfrm>
          <a:prstGeom prst="rect">
            <a:avLst/>
          </a:prstGeom>
          <a:noFill/>
          <a:ln>
            <a:noFill/>
          </a:ln>
        </p:spPr>
      </p:pic>
      <p:sp>
        <p:nvSpPr>
          <p:cNvPr id="356" name="Google Shape;356;p51"/>
          <p:cNvSpPr txBox="1"/>
          <p:nvPr/>
        </p:nvSpPr>
        <p:spPr>
          <a:xfrm>
            <a:off x="2644974" y="1694112"/>
            <a:ext cx="5592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AWS Shield</a:t>
            </a:r>
            <a:endParaRPr sz="800"/>
          </a:p>
        </p:txBody>
      </p:sp>
      <p:pic>
        <p:nvPicPr>
          <p:cNvPr id="357" name="Google Shape;357;p51"/>
          <p:cNvPicPr preferRelativeResize="0"/>
          <p:nvPr/>
        </p:nvPicPr>
        <p:blipFill rotWithShape="1">
          <a:blip r:embed="rId11">
            <a:alphaModFix/>
          </a:blip>
          <a:srcRect b="0" l="0" r="0" t="0"/>
          <a:stretch/>
        </p:blipFill>
        <p:spPr>
          <a:xfrm>
            <a:off x="8117413" y="3006150"/>
            <a:ext cx="270000" cy="270000"/>
          </a:xfrm>
          <a:prstGeom prst="rect">
            <a:avLst/>
          </a:prstGeom>
          <a:noFill/>
          <a:ln>
            <a:noFill/>
          </a:ln>
        </p:spPr>
      </p:pic>
      <p:sp>
        <p:nvSpPr>
          <p:cNvPr id="358" name="Google Shape;358;p51"/>
          <p:cNvSpPr txBox="1"/>
          <p:nvPr/>
        </p:nvSpPr>
        <p:spPr>
          <a:xfrm>
            <a:off x="7941290" y="3270890"/>
            <a:ext cx="603900" cy="361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br>
              <a:rPr lang="ja" sz="700">
                <a:solidFill>
                  <a:srgbClr val="000000"/>
                </a:solidFill>
                <a:latin typeface="Arial"/>
                <a:ea typeface="Arial"/>
                <a:cs typeface="Arial"/>
                <a:sym typeface="Arial"/>
              </a:rPr>
            </a:br>
            <a:r>
              <a:rPr lang="ja" sz="600">
                <a:solidFill>
                  <a:srgbClr val="000000"/>
                </a:solidFill>
                <a:latin typeface="Arial"/>
                <a:ea typeface="Arial"/>
                <a:cs typeface="Arial"/>
                <a:sym typeface="Arial"/>
              </a:rPr>
              <a:t>(</a:t>
            </a:r>
            <a:r>
              <a:rPr lang="ja" sz="600"/>
              <a:t>身分証明書画像</a:t>
            </a:r>
            <a:r>
              <a:rPr lang="ja" sz="600">
                <a:solidFill>
                  <a:srgbClr val="000000"/>
                </a:solidFill>
                <a:latin typeface="Arial"/>
                <a:ea typeface="Arial"/>
                <a:cs typeface="Arial"/>
                <a:sym typeface="Arial"/>
              </a:rPr>
              <a:t>)</a:t>
            </a:r>
            <a:endParaRPr sz="600">
              <a:solidFill>
                <a:srgbClr val="000000"/>
              </a:solidFill>
              <a:latin typeface="Arial"/>
              <a:ea typeface="Arial"/>
              <a:cs typeface="Arial"/>
              <a:sym typeface="Arial"/>
            </a:endParaRPr>
          </a:p>
        </p:txBody>
      </p:sp>
      <p:sp>
        <p:nvSpPr>
          <p:cNvPr id="359" name="Google Shape;359;p51"/>
          <p:cNvSpPr txBox="1"/>
          <p:nvPr/>
        </p:nvSpPr>
        <p:spPr>
          <a:xfrm>
            <a:off x="4641575" y="2784925"/>
            <a:ext cx="1407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SzPts val="1100"/>
              <a:buNone/>
            </a:pPr>
            <a:r>
              <a:rPr lang="ja" sz="600"/>
              <a:t>資産管理アプリケーション</a:t>
            </a:r>
            <a:endParaRPr sz="600"/>
          </a:p>
          <a:p>
            <a:pPr indent="0" lvl="0" marL="0" marR="0" rtl="0" algn="l">
              <a:spcBef>
                <a:spcPts val="0"/>
              </a:spcBef>
              <a:spcAft>
                <a:spcPts val="0"/>
              </a:spcAft>
              <a:buNone/>
            </a:pPr>
            <a:r>
              <a:rPr lang="ja" sz="600"/>
              <a:t>利用者登録/ログイン</a:t>
            </a:r>
            <a:endParaRPr sz="600"/>
          </a:p>
        </p:txBody>
      </p:sp>
      <p:sp>
        <p:nvSpPr>
          <p:cNvPr id="360" name="Google Shape;360;p51"/>
          <p:cNvSpPr txBox="1"/>
          <p:nvPr/>
        </p:nvSpPr>
        <p:spPr>
          <a:xfrm>
            <a:off x="7988875" y="2819325"/>
            <a:ext cx="8286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500"/>
              <a:t>身分証明書画像保存権限付与機能</a:t>
            </a:r>
            <a:endParaRPr sz="1000"/>
          </a:p>
        </p:txBody>
      </p:sp>
      <p:pic>
        <p:nvPicPr>
          <p:cNvPr id="361" name="Google Shape;361;p51"/>
          <p:cNvPicPr preferRelativeResize="0"/>
          <p:nvPr/>
        </p:nvPicPr>
        <p:blipFill rotWithShape="1">
          <a:blip r:embed="rId25">
            <a:alphaModFix/>
          </a:blip>
          <a:srcRect b="0" l="0" r="0" t="0"/>
          <a:stretch/>
        </p:blipFill>
        <p:spPr>
          <a:xfrm>
            <a:off x="2410074" y="2617701"/>
            <a:ext cx="254250" cy="254250"/>
          </a:xfrm>
          <a:prstGeom prst="rect">
            <a:avLst/>
          </a:prstGeom>
          <a:noFill/>
          <a:ln>
            <a:noFill/>
          </a:ln>
        </p:spPr>
      </p:pic>
      <p:sp>
        <p:nvSpPr>
          <p:cNvPr id="362" name="Google Shape;362;p51"/>
          <p:cNvSpPr txBox="1"/>
          <p:nvPr/>
        </p:nvSpPr>
        <p:spPr>
          <a:xfrm>
            <a:off x="2381875" y="2903688"/>
            <a:ext cx="460800" cy="177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700">
                <a:solidFill>
                  <a:srgbClr val="161E2D"/>
                </a:solidFill>
                <a:latin typeface="Arial"/>
                <a:ea typeface="Arial"/>
                <a:cs typeface="Arial"/>
                <a:sym typeface="Arial"/>
              </a:rPr>
              <a:t>SES</a:t>
            </a:r>
            <a:endParaRPr sz="900"/>
          </a:p>
        </p:txBody>
      </p:sp>
      <p:cxnSp>
        <p:nvCxnSpPr>
          <p:cNvPr id="363" name="Google Shape;363;p51"/>
          <p:cNvCxnSpPr>
            <a:stCxn id="361" idx="0"/>
            <a:endCxn id="272" idx="2"/>
          </p:cNvCxnSpPr>
          <p:nvPr/>
        </p:nvCxnSpPr>
        <p:spPr>
          <a:xfrm flipH="1" rot="5400000">
            <a:off x="1223499" y="1304001"/>
            <a:ext cx="802200" cy="1825200"/>
          </a:xfrm>
          <a:prstGeom prst="bentConnector3">
            <a:avLst>
              <a:gd fmla="val 49998" name="adj1"/>
            </a:avLst>
          </a:prstGeom>
          <a:noFill/>
          <a:ln cap="flat" cmpd="sng" w="9525">
            <a:solidFill>
              <a:schemeClr val="dk2"/>
            </a:solidFill>
            <a:prstDash val="solid"/>
            <a:round/>
            <a:headEnd len="med" w="med" type="none"/>
            <a:tailEnd len="med" w="med" type="triangle"/>
          </a:ln>
        </p:spPr>
      </p:cxnSp>
      <p:pic>
        <p:nvPicPr>
          <p:cNvPr id="364" name="Google Shape;364;p51"/>
          <p:cNvPicPr preferRelativeResize="0"/>
          <p:nvPr/>
        </p:nvPicPr>
        <p:blipFill rotWithShape="1">
          <a:blip r:embed="rId26">
            <a:alphaModFix/>
          </a:blip>
          <a:srcRect b="0" l="0" r="0" t="0"/>
          <a:stretch/>
        </p:blipFill>
        <p:spPr>
          <a:xfrm>
            <a:off x="2408574" y="3100187"/>
            <a:ext cx="311082" cy="316510"/>
          </a:xfrm>
          <a:prstGeom prst="rect">
            <a:avLst/>
          </a:prstGeom>
          <a:noFill/>
          <a:ln>
            <a:noFill/>
          </a:ln>
        </p:spPr>
      </p:pic>
      <p:sp>
        <p:nvSpPr>
          <p:cNvPr id="365" name="Google Shape;365;p51"/>
          <p:cNvSpPr txBox="1"/>
          <p:nvPr/>
        </p:nvSpPr>
        <p:spPr>
          <a:xfrm>
            <a:off x="2094900" y="3417357"/>
            <a:ext cx="9261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SNS</a:t>
            </a:r>
            <a:endParaRPr sz="900"/>
          </a:p>
        </p:txBody>
      </p:sp>
      <p:cxnSp>
        <p:nvCxnSpPr>
          <p:cNvPr id="366" name="Google Shape;366;p51"/>
          <p:cNvCxnSpPr>
            <a:stCxn id="308" idx="1"/>
            <a:endCxn id="364" idx="3"/>
          </p:cNvCxnSpPr>
          <p:nvPr/>
        </p:nvCxnSpPr>
        <p:spPr>
          <a:xfrm flipH="1">
            <a:off x="2719625" y="2797954"/>
            <a:ext cx="508500" cy="460500"/>
          </a:xfrm>
          <a:prstGeom prst="bentConnector3">
            <a:avLst>
              <a:gd fmla="val 49997" name="adj1"/>
            </a:avLst>
          </a:prstGeom>
          <a:noFill/>
          <a:ln cap="flat" cmpd="sng" w="9525">
            <a:solidFill>
              <a:schemeClr val="dk2"/>
            </a:solidFill>
            <a:prstDash val="solid"/>
            <a:round/>
            <a:headEnd len="med" w="med" type="none"/>
            <a:tailEnd len="med" w="med" type="triangle"/>
          </a:ln>
        </p:spPr>
      </p:cxnSp>
      <p:cxnSp>
        <p:nvCxnSpPr>
          <p:cNvPr id="367" name="Google Shape;367;p51"/>
          <p:cNvCxnSpPr>
            <a:stCxn id="364" idx="1"/>
            <a:endCxn id="327" idx="2"/>
          </p:cNvCxnSpPr>
          <p:nvPr/>
        </p:nvCxnSpPr>
        <p:spPr>
          <a:xfrm rot="10800000">
            <a:off x="711774" y="2637142"/>
            <a:ext cx="1696800" cy="621300"/>
          </a:xfrm>
          <a:prstGeom prst="bentConnector2">
            <a:avLst/>
          </a:prstGeom>
          <a:noFill/>
          <a:ln cap="flat" cmpd="sng" w="9525">
            <a:solidFill>
              <a:schemeClr val="dk2"/>
            </a:solidFill>
            <a:prstDash val="solid"/>
            <a:round/>
            <a:headEnd len="med" w="med" type="none"/>
            <a:tailEnd len="med" w="med" type="triangle"/>
          </a:ln>
        </p:spPr>
      </p:cxnSp>
      <p:pic>
        <p:nvPicPr>
          <p:cNvPr id="368" name="Google Shape;368;p51"/>
          <p:cNvPicPr preferRelativeResize="0"/>
          <p:nvPr/>
        </p:nvPicPr>
        <p:blipFill rotWithShape="1">
          <a:blip r:embed="rId31">
            <a:alphaModFix/>
          </a:blip>
          <a:srcRect b="0" l="0" r="0" t="0"/>
          <a:stretch/>
        </p:blipFill>
        <p:spPr>
          <a:xfrm>
            <a:off x="-2870175" y="1279576"/>
            <a:ext cx="300000" cy="300000"/>
          </a:xfrm>
          <a:prstGeom prst="rect">
            <a:avLst/>
          </a:prstGeom>
          <a:noFill/>
          <a:ln>
            <a:noFill/>
          </a:ln>
        </p:spPr>
      </p:pic>
      <p:sp>
        <p:nvSpPr>
          <p:cNvPr id="369" name="Google Shape;369;p51"/>
          <p:cNvSpPr txBox="1"/>
          <p:nvPr/>
        </p:nvSpPr>
        <p:spPr>
          <a:xfrm>
            <a:off x="-2974426" y="1554675"/>
            <a:ext cx="5085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Systems</a:t>
            </a:r>
            <a:endParaRPr sz="600">
              <a:solidFill>
                <a:srgbClr val="000000"/>
              </a:solidFill>
              <a:latin typeface="Arial"/>
              <a:ea typeface="Arial"/>
              <a:cs typeface="Arial"/>
              <a:sym typeface="Arial"/>
            </a:endParaRPr>
          </a:p>
          <a:p>
            <a:pPr indent="0" lvl="0" marL="0" marR="0" rtl="0" algn="ctr">
              <a:spcBef>
                <a:spcPts val="0"/>
              </a:spcBef>
              <a:spcAft>
                <a:spcPts val="0"/>
              </a:spcAft>
              <a:buNone/>
            </a:pPr>
            <a:r>
              <a:rPr lang="ja" sz="600">
                <a:solidFill>
                  <a:srgbClr val="000000"/>
                </a:solidFill>
                <a:latin typeface="Arial"/>
                <a:ea typeface="Arial"/>
                <a:cs typeface="Arial"/>
                <a:sym typeface="Arial"/>
              </a:rPr>
              <a:t>Manager</a:t>
            </a:r>
            <a:endParaRPr sz="800"/>
          </a:p>
        </p:txBody>
      </p:sp>
      <p:cxnSp>
        <p:nvCxnSpPr>
          <p:cNvPr id="370" name="Google Shape;370;p51"/>
          <p:cNvCxnSpPr>
            <a:stCxn id="308" idx="1"/>
            <a:endCxn id="361" idx="3"/>
          </p:cNvCxnSpPr>
          <p:nvPr/>
        </p:nvCxnSpPr>
        <p:spPr>
          <a:xfrm rot="10800000">
            <a:off x="2664425" y="2744854"/>
            <a:ext cx="563700" cy="53100"/>
          </a:xfrm>
          <a:prstGeom prst="bentConnector3">
            <a:avLst>
              <a:gd fmla="val 50009" name="adj1"/>
            </a:avLst>
          </a:prstGeom>
          <a:noFill/>
          <a:ln cap="flat" cmpd="sng" w="9525">
            <a:solidFill>
              <a:schemeClr val="dk2"/>
            </a:solidFill>
            <a:prstDash val="solid"/>
            <a:round/>
            <a:headEnd len="med" w="med" type="none"/>
            <a:tailEnd len="med" w="med" type="triangle"/>
          </a:ln>
        </p:spPr>
      </p:cxnSp>
      <p:cxnSp>
        <p:nvCxnSpPr>
          <p:cNvPr id="371" name="Google Shape;371;p51"/>
          <p:cNvCxnSpPr>
            <a:stCxn id="272" idx="1"/>
            <a:endCxn id="357" idx="1"/>
          </p:cNvCxnSpPr>
          <p:nvPr/>
        </p:nvCxnSpPr>
        <p:spPr>
          <a:xfrm>
            <a:off x="888065" y="1639320"/>
            <a:ext cx="7229400" cy="15018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72" name="Google Shape;372;p51"/>
          <p:cNvSpPr/>
          <p:nvPr/>
        </p:nvSpPr>
        <p:spPr>
          <a:xfrm>
            <a:off x="3228125" y="3094175"/>
            <a:ext cx="4152000" cy="3000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373" name="Google Shape;373;p51"/>
          <p:cNvPicPr preferRelativeResize="0"/>
          <p:nvPr/>
        </p:nvPicPr>
        <p:blipFill rotWithShape="1">
          <a:blip r:embed="rId14">
            <a:alphaModFix/>
          </a:blip>
          <a:srcRect b="0" l="0" r="0" t="0"/>
          <a:stretch/>
        </p:blipFill>
        <p:spPr>
          <a:xfrm>
            <a:off x="3228125" y="3086597"/>
            <a:ext cx="184714" cy="184714"/>
          </a:xfrm>
          <a:prstGeom prst="rect">
            <a:avLst/>
          </a:prstGeom>
          <a:noFill/>
          <a:ln>
            <a:noFill/>
          </a:ln>
        </p:spPr>
      </p:pic>
      <p:pic>
        <p:nvPicPr>
          <p:cNvPr id="374" name="Google Shape;374;p51"/>
          <p:cNvPicPr preferRelativeResize="0"/>
          <p:nvPr/>
        </p:nvPicPr>
        <p:blipFill rotWithShape="1">
          <a:blip r:embed="rId15">
            <a:alphaModFix/>
          </a:blip>
          <a:srcRect b="0" l="0" r="0" t="0"/>
          <a:stretch/>
        </p:blipFill>
        <p:spPr>
          <a:xfrm>
            <a:off x="3813594" y="3105018"/>
            <a:ext cx="270000" cy="270000"/>
          </a:xfrm>
          <a:prstGeom prst="rect">
            <a:avLst/>
          </a:prstGeom>
          <a:noFill/>
          <a:ln>
            <a:noFill/>
          </a:ln>
        </p:spPr>
      </p:pic>
      <p:pic>
        <p:nvPicPr>
          <p:cNvPr id="375" name="Google Shape;375;p51"/>
          <p:cNvPicPr preferRelativeResize="0"/>
          <p:nvPr/>
        </p:nvPicPr>
        <p:blipFill rotWithShape="1">
          <a:blip r:embed="rId15">
            <a:alphaModFix/>
          </a:blip>
          <a:srcRect b="0" l="0" r="0" t="0"/>
          <a:stretch/>
        </p:blipFill>
        <p:spPr>
          <a:xfrm>
            <a:off x="6569698" y="3105018"/>
            <a:ext cx="270000" cy="270000"/>
          </a:xfrm>
          <a:prstGeom prst="rect">
            <a:avLst/>
          </a:prstGeom>
          <a:noFill/>
          <a:ln>
            <a:noFill/>
          </a:ln>
        </p:spPr>
      </p:pic>
      <p:pic>
        <p:nvPicPr>
          <p:cNvPr id="376" name="Google Shape;376;p51"/>
          <p:cNvPicPr preferRelativeResize="0"/>
          <p:nvPr/>
        </p:nvPicPr>
        <p:blipFill rotWithShape="1">
          <a:blip r:embed="rId15">
            <a:alphaModFix/>
          </a:blip>
          <a:srcRect b="0" l="0" r="0" t="0"/>
          <a:stretch/>
        </p:blipFill>
        <p:spPr>
          <a:xfrm>
            <a:off x="4302000" y="3102523"/>
            <a:ext cx="270000" cy="270000"/>
          </a:xfrm>
          <a:prstGeom prst="rect">
            <a:avLst/>
          </a:prstGeom>
          <a:noFill/>
          <a:ln>
            <a:noFill/>
          </a:ln>
        </p:spPr>
      </p:pic>
      <p:pic>
        <p:nvPicPr>
          <p:cNvPr id="377" name="Google Shape;377;p51"/>
          <p:cNvPicPr preferRelativeResize="0"/>
          <p:nvPr/>
        </p:nvPicPr>
        <p:blipFill rotWithShape="1">
          <a:blip r:embed="rId15">
            <a:alphaModFix/>
          </a:blip>
          <a:srcRect b="0" l="0" r="0" t="0"/>
          <a:stretch/>
        </p:blipFill>
        <p:spPr>
          <a:xfrm>
            <a:off x="6048635" y="3107370"/>
            <a:ext cx="270000" cy="270000"/>
          </a:xfrm>
          <a:prstGeom prst="rect">
            <a:avLst/>
          </a:prstGeom>
          <a:noFill/>
          <a:ln>
            <a:noFill/>
          </a:ln>
        </p:spPr>
      </p:pic>
      <p:sp>
        <p:nvSpPr>
          <p:cNvPr id="378" name="Google Shape;378;p51"/>
          <p:cNvSpPr txBox="1"/>
          <p:nvPr/>
        </p:nvSpPr>
        <p:spPr>
          <a:xfrm>
            <a:off x="4641575" y="3165925"/>
            <a:ext cx="20718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情報入力/ファイルアップロード</a:t>
            </a:r>
            <a:endParaRPr sz="600"/>
          </a:p>
          <a:p>
            <a:pPr indent="0" lvl="0" marL="0" marR="0" rtl="0" algn="l">
              <a:spcBef>
                <a:spcPts val="0"/>
              </a:spcBef>
              <a:spcAft>
                <a:spcPts val="0"/>
              </a:spcAft>
              <a:buNone/>
            </a:pPr>
            <a:r>
              <a:rPr lang="ja" sz="600"/>
              <a:t>※セキュリティグループにて社内IPからの接続に限定</a:t>
            </a:r>
            <a:endParaRPr sz="600"/>
          </a:p>
        </p:txBody>
      </p:sp>
      <p:cxnSp>
        <p:nvCxnSpPr>
          <p:cNvPr id="379" name="Google Shape;379;p51"/>
          <p:cNvCxnSpPr>
            <a:endCxn id="277" idx="1"/>
          </p:cNvCxnSpPr>
          <p:nvPr/>
        </p:nvCxnSpPr>
        <p:spPr>
          <a:xfrm flipH="1" rot="10800000">
            <a:off x="860559" y="1691222"/>
            <a:ext cx="1342800" cy="772500"/>
          </a:xfrm>
          <a:prstGeom prst="bentConnector3">
            <a:avLst>
              <a:gd fmla="val 50000" name="adj1"/>
            </a:avLst>
          </a:prstGeom>
          <a:noFill/>
          <a:ln cap="flat" cmpd="sng" w="9525">
            <a:solidFill>
              <a:schemeClr val="dk2"/>
            </a:solidFill>
            <a:prstDash val="solid"/>
            <a:round/>
            <a:headEnd len="med" w="med" type="none"/>
            <a:tailEnd len="med" w="med" type="triangle"/>
          </a:ln>
        </p:spPr>
      </p:cxnSp>
      <p:sp>
        <p:nvSpPr>
          <p:cNvPr id="380" name="Google Shape;380;p51"/>
          <p:cNvSpPr txBox="1"/>
          <p:nvPr/>
        </p:nvSpPr>
        <p:spPr>
          <a:xfrm>
            <a:off x="428627" y="1885200"/>
            <a:ext cx="7110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latin typeface="Arial"/>
                <a:ea typeface="Arial"/>
                <a:cs typeface="Arial"/>
                <a:sym typeface="Arial"/>
              </a:rPr>
              <a:t>一般ユーザー</a:t>
            </a:r>
            <a:endParaRPr sz="1100"/>
          </a:p>
        </p:txBody>
      </p:sp>
      <p:cxnSp>
        <p:nvCxnSpPr>
          <p:cNvPr id="381" name="Google Shape;381;p51"/>
          <p:cNvCxnSpPr/>
          <p:nvPr/>
        </p:nvCxnSpPr>
        <p:spPr>
          <a:xfrm>
            <a:off x="5456525" y="2265375"/>
            <a:ext cx="0" cy="828900"/>
          </a:xfrm>
          <a:prstGeom prst="straightConnector1">
            <a:avLst/>
          </a:prstGeom>
          <a:noFill/>
          <a:ln cap="rnd" cmpd="sng" w="12700">
            <a:solidFill>
              <a:schemeClr val="dk1"/>
            </a:solidFill>
            <a:prstDash val="solid"/>
            <a:round/>
            <a:headEnd len="sm" w="sm" type="none"/>
            <a:tailEnd len="med" w="med" type="triangle"/>
          </a:ln>
        </p:spPr>
      </p:cxnSp>
      <p:sp>
        <p:nvSpPr>
          <p:cNvPr id="382" name="Google Shape;382;p51"/>
          <p:cNvSpPr/>
          <p:nvPr/>
        </p:nvSpPr>
        <p:spPr>
          <a:xfrm>
            <a:off x="3153050" y="2655675"/>
            <a:ext cx="4302900" cy="3924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pic>
        <p:nvPicPr>
          <p:cNvPr id="383" name="Google Shape;383;p51"/>
          <p:cNvPicPr preferRelativeResize="0"/>
          <p:nvPr/>
        </p:nvPicPr>
        <p:blipFill rotWithShape="1">
          <a:blip r:embed="rId32">
            <a:alphaModFix/>
          </a:blip>
          <a:srcRect b="0" l="0" r="0" t="0"/>
          <a:stretch/>
        </p:blipFill>
        <p:spPr>
          <a:xfrm>
            <a:off x="1727534" y="2420700"/>
            <a:ext cx="281469" cy="313497"/>
          </a:xfrm>
          <a:prstGeom prst="rect">
            <a:avLst/>
          </a:prstGeom>
          <a:noFill/>
          <a:ln>
            <a:noFill/>
          </a:ln>
        </p:spPr>
      </p:pic>
      <p:sp>
        <p:nvSpPr>
          <p:cNvPr id="384" name="Google Shape;384;p51"/>
          <p:cNvSpPr txBox="1"/>
          <p:nvPr/>
        </p:nvSpPr>
        <p:spPr>
          <a:xfrm>
            <a:off x="1454275" y="2734197"/>
            <a:ext cx="8286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CloudWatch</a:t>
            </a:r>
            <a:endParaRPr sz="600">
              <a:solidFill>
                <a:srgbClr val="000000"/>
              </a:solidFill>
              <a:latin typeface="Arial"/>
              <a:ea typeface="Arial"/>
              <a:cs typeface="Arial"/>
              <a:sym typeface="Arial"/>
            </a:endParaRPr>
          </a:p>
          <a:p>
            <a:pPr indent="0" lvl="0" marL="0" marR="0" rtl="0" algn="ctr">
              <a:spcBef>
                <a:spcPts val="0"/>
              </a:spcBef>
              <a:spcAft>
                <a:spcPts val="0"/>
              </a:spcAft>
              <a:buNone/>
            </a:pPr>
            <a:r>
              <a:rPr lang="ja" sz="600"/>
              <a:t>クラウド料金</a:t>
            </a:r>
            <a:endParaRPr sz="600"/>
          </a:p>
          <a:p>
            <a:pPr indent="0" lvl="0" marL="0" marR="0" rtl="0" algn="ctr">
              <a:spcBef>
                <a:spcPts val="0"/>
              </a:spcBef>
              <a:spcAft>
                <a:spcPts val="0"/>
              </a:spcAft>
              <a:buNone/>
            </a:pPr>
            <a:r>
              <a:rPr lang="ja" sz="600"/>
              <a:t>超過アラート</a:t>
            </a:r>
            <a:endParaRPr sz="600"/>
          </a:p>
        </p:txBody>
      </p:sp>
      <p:sp>
        <p:nvSpPr>
          <p:cNvPr id="385" name="Google Shape;385;p51"/>
          <p:cNvSpPr/>
          <p:nvPr/>
        </p:nvSpPr>
        <p:spPr>
          <a:xfrm>
            <a:off x="4509425" y="1841975"/>
            <a:ext cx="1407000" cy="4935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cxnSp>
        <p:nvCxnSpPr>
          <p:cNvPr id="386" name="Google Shape;386;p51"/>
          <p:cNvCxnSpPr>
            <a:stCxn id="383" idx="1"/>
            <a:endCxn id="327" idx="2"/>
          </p:cNvCxnSpPr>
          <p:nvPr/>
        </p:nvCxnSpPr>
        <p:spPr>
          <a:xfrm flipH="1">
            <a:off x="711734" y="2577448"/>
            <a:ext cx="1015800" cy="59700"/>
          </a:xfrm>
          <a:prstGeom prst="bentConnector4">
            <a:avLst>
              <a:gd fmla="val 41321" name="adj1"/>
              <a:gd fmla="val 498807" name="adj2"/>
            </a:avLst>
          </a:prstGeom>
          <a:noFill/>
          <a:ln cap="flat" cmpd="sng" w="9525">
            <a:solidFill>
              <a:schemeClr val="dk2"/>
            </a:solidFill>
            <a:prstDash val="solid"/>
            <a:round/>
            <a:headEnd len="med" w="med" type="none"/>
            <a:tailEnd len="med" w="med" type="triangle"/>
          </a:ln>
        </p:spPr>
      </p:cxnSp>
      <p:sp>
        <p:nvSpPr>
          <p:cNvPr id="387" name="Google Shape;387;p51"/>
          <p:cNvSpPr/>
          <p:nvPr/>
        </p:nvSpPr>
        <p:spPr>
          <a:xfrm>
            <a:off x="3153050" y="3067275"/>
            <a:ext cx="4302900" cy="3618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388" name="Google Shape;388;p51"/>
          <p:cNvSpPr/>
          <p:nvPr/>
        </p:nvSpPr>
        <p:spPr>
          <a:xfrm>
            <a:off x="3434475" y="3643375"/>
            <a:ext cx="4127400" cy="5715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389" name="Google Shape;389;p51"/>
          <p:cNvSpPr txBox="1"/>
          <p:nvPr/>
        </p:nvSpPr>
        <p:spPr>
          <a:xfrm>
            <a:off x="5102713" y="2326038"/>
            <a:ext cx="20979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t>※業務担当者機能はALBにてURLで振り分け</a:t>
            </a:r>
            <a:endParaRPr sz="1100"/>
          </a:p>
        </p:txBody>
      </p:sp>
      <p:sp>
        <p:nvSpPr>
          <p:cNvPr id="390" name="Google Shape;390;p51"/>
          <p:cNvSpPr/>
          <p:nvPr/>
        </p:nvSpPr>
        <p:spPr>
          <a:xfrm>
            <a:off x="1037200" y="685800"/>
            <a:ext cx="7655100" cy="3884100"/>
          </a:xfrm>
          <a:prstGeom prst="rect">
            <a:avLst/>
          </a:prstGeom>
          <a:noFill/>
          <a:ln cap="flat" cmpd="sng" w="12700">
            <a:solidFill>
              <a:schemeClr val="dk1"/>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391" name="Google Shape;391;p51"/>
          <p:cNvSpPr/>
          <p:nvPr/>
        </p:nvSpPr>
        <p:spPr>
          <a:xfrm>
            <a:off x="1216775" y="975375"/>
            <a:ext cx="7417500" cy="3408900"/>
          </a:xfrm>
          <a:prstGeom prst="rect">
            <a:avLst/>
          </a:prstGeom>
          <a:noFill/>
          <a:ln cap="flat" cmpd="sng" w="12700">
            <a:solidFill>
              <a:srgbClr val="5B9CD5"/>
            </a:solidFill>
            <a:prstDash val="dash"/>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5B9CD5"/>
              </a:solidFill>
              <a:latin typeface="Arial"/>
              <a:ea typeface="Arial"/>
              <a:cs typeface="Arial"/>
              <a:sym typeface="Arial"/>
            </a:endParaRPr>
          </a:p>
        </p:txBody>
      </p:sp>
      <p:pic>
        <p:nvPicPr>
          <p:cNvPr id="392" name="Google Shape;392;p51"/>
          <p:cNvPicPr preferRelativeResize="0"/>
          <p:nvPr/>
        </p:nvPicPr>
        <p:blipFill rotWithShape="1">
          <a:blip r:embed="rId18">
            <a:alphaModFix/>
          </a:blip>
          <a:srcRect b="0" l="0" r="0" t="0"/>
          <a:stretch/>
        </p:blipFill>
        <p:spPr>
          <a:xfrm>
            <a:off x="2008990" y="726201"/>
            <a:ext cx="224729" cy="239353"/>
          </a:xfrm>
          <a:prstGeom prst="rect">
            <a:avLst/>
          </a:prstGeom>
          <a:noFill/>
          <a:ln>
            <a:noFill/>
          </a:ln>
        </p:spPr>
      </p:pic>
      <p:sp>
        <p:nvSpPr>
          <p:cNvPr id="393" name="Google Shape;393;p51"/>
          <p:cNvSpPr txBox="1"/>
          <p:nvPr/>
        </p:nvSpPr>
        <p:spPr>
          <a:xfrm>
            <a:off x="1785225" y="939027"/>
            <a:ext cx="672300" cy="146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500">
                <a:solidFill>
                  <a:srgbClr val="000000"/>
                </a:solidFill>
                <a:latin typeface="Arial"/>
                <a:ea typeface="Arial"/>
                <a:cs typeface="Arial"/>
                <a:sym typeface="Arial"/>
              </a:rPr>
              <a:t>Amazon Route 53</a:t>
            </a:r>
            <a:endParaRPr sz="700"/>
          </a:p>
        </p:txBody>
      </p:sp>
      <p:pic>
        <p:nvPicPr>
          <p:cNvPr id="394" name="Google Shape;394;p51"/>
          <p:cNvPicPr preferRelativeResize="0"/>
          <p:nvPr/>
        </p:nvPicPr>
        <p:blipFill rotWithShape="1">
          <a:blip r:embed="rId28">
            <a:alphaModFix/>
          </a:blip>
          <a:srcRect b="0" l="0" r="0" t="0"/>
          <a:stretch/>
        </p:blipFill>
        <p:spPr>
          <a:xfrm>
            <a:off x="2500540" y="735435"/>
            <a:ext cx="223475" cy="223475"/>
          </a:xfrm>
          <a:prstGeom prst="rect">
            <a:avLst/>
          </a:prstGeom>
          <a:noFill/>
          <a:ln>
            <a:noFill/>
          </a:ln>
        </p:spPr>
      </p:pic>
      <p:sp>
        <p:nvSpPr>
          <p:cNvPr id="395" name="Google Shape;395;p51"/>
          <p:cNvSpPr txBox="1"/>
          <p:nvPr/>
        </p:nvSpPr>
        <p:spPr>
          <a:xfrm>
            <a:off x="2276137" y="939015"/>
            <a:ext cx="672300" cy="146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500"/>
              <a:t>ACM</a:t>
            </a:r>
            <a:endParaRPr sz="700"/>
          </a:p>
        </p:txBody>
      </p:sp>
      <p:cxnSp>
        <p:nvCxnSpPr>
          <p:cNvPr id="396" name="Google Shape;396;p51"/>
          <p:cNvCxnSpPr/>
          <p:nvPr/>
        </p:nvCxnSpPr>
        <p:spPr>
          <a:xfrm>
            <a:off x="8229750" y="2329738"/>
            <a:ext cx="3600" cy="432600"/>
          </a:xfrm>
          <a:prstGeom prst="straightConnector1">
            <a:avLst/>
          </a:prstGeom>
          <a:noFill/>
          <a:ln cap="rnd" cmpd="sng" w="12700">
            <a:solidFill>
              <a:schemeClr val="dk1"/>
            </a:solidFill>
            <a:prstDash val="solid"/>
            <a:round/>
            <a:headEnd len="med" w="med" type="triangle"/>
            <a:tailEnd len="sm" w="sm" type="none"/>
          </a:ln>
        </p:spPr>
      </p:cxnSp>
      <p:cxnSp>
        <p:nvCxnSpPr>
          <p:cNvPr id="397" name="Google Shape;397;p51"/>
          <p:cNvCxnSpPr/>
          <p:nvPr/>
        </p:nvCxnSpPr>
        <p:spPr>
          <a:xfrm flipH="1" rot="10800000">
            <a:off x="7372350" y="2778125"/>
            <a:ext cx="857400" cy="4572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98" name="Google Shape;398;p51"/>
          <p:cNvSpPr/>
          <p:nvPr/>
        </p:nvSpPr>
        <p:spPr>
          <a:xfrm>
            <a:off x="2327254" y="1187903"/>
            <a:ext cx="5639100" cy="3181800"/>
          </a:xfrm>
          <a:prstGeom prst="rect">
            <a:avLst/>
          </a:prstGeom>
          <a:noFill/>
          <a:ln cap="flat" cmpd="sng" w="12700">
            <a:solidFill>
              <a:srgbClr val="1E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399" name="Google Shape;399;p51"/>
          <p:cNvPicPr preferRelativeResize="0"/>
          <p:nvPr/>
        </p:nvPicPr>
        <p:blipFill rotWithShape="1">
          <a:blip r:embed="rId33">
            <a:alphaModFix/>
          </a:blip>
          <a:srcRect b="0" l="0" r="0" t="0"/>
          <a:stretch/>
        </p:blipFill>
        <p:spPr>
          <a:xfrm>
            <a:off x="3736925" y="3667825"/>
            <a:ext cx="432600" cy="432600"/>
          </a:xfrm>
          <a:prstGeom prst="rect">
            <a:avLst/>
          </a:prstGeom>
          <a:noFill/>
          <a:ln>
            <a:noFill/>
          </a:ln>
        </p:spPr>
      </p:pic>
      <p:pic>
        <p:nvPicPr>
          <p:cNvPr id="400" name="Google Shape;400;p51"/>
          <p:cNvPicPr preferRelativeResize="0"/>
          <p:nvPr/>
        </p:nvPicPr>
        <p:blipFill rotWithShape="1">
          <a:blip r:embed="rId33">
            <a:alphaModFix/>
          </a:blip>
          <a:srcRect b="0" l="0" r="0" t="0"/>
          <a:stretch/>
        </p:blipFill>
        <p:spPr>
          <a:xfrm>
            <a:off x="6365000" y="3667825"/>
            <a:ext cx="432600" cy="432600"/>
          </a:xfrm>
          <a:prstGeom prst="rect">
            <a:avLst/>
          </a:prstGeom>
          <a:noFill/>
          <a:ln>
            <a:noFill/>
          </a:ln>
        </p:spPr>
      </p:pic>
      <p:cxnSp>
        <p:nvCxnSpPr>
          <p:cNvPr id="401" name="Google Shape;401;p51"/>
          <p:cNvCxnSpPr>
            <a:stCxn id="399" idx="3"/>
            <a:endCxn id="400" idx="1"/>
          </p:cNvCxnSpPr>
          <p:nvPr/>
        </p:nvCxnSpPr>
        <p:spPr>
          <a:xfrm>
            <a:off x="4169525" y="3884125"/>
            <a:ext cx="2195400" cy="0"/>
          </a:xfrm>
          <a:prstGeom prst="straightConnector1">
            <a:avLst/>
          </a:prstGeom>
          <a:noFill/>
          <a:ln cap="flat" cmpd="sng" w="9525">
            <a:solidFill>
              <a:schemeClr val="dk2"/>
            </a:solidFill>
            <a:prstDash val="solid"/>
            <a:round/>
            <a:headEnd len="med" w="med" type="none"/>
            <a:tailEnd len="med" w="med" type="triangle"/>
          </a:ln>
        </p:spPr>
      </p:cxnSp>
      <p:pic>
        <p:nvPicPr>
          <p:cNvPr id="402" name="Google Shape;402;p51"/>
          <p:cNvPicPr preferRelativeResize="0"/>
          <p:nvPr/>
        </p:nvPicPr>
        <p:blipFill rotWithShape="1">
          <a:blip r:embed="rId34">
            <a:alphaModFix/>
          </a:blip>
          <a:srcRect b="0" l="0" r="0" t="0"/>
          <a:stretch/>
        </p:blipFill>
        <p:spPr>
          <a:xfrm>
            <a:off x="7787850" y="1286485"/>
            <a:ext cx="342900" cy="342900"/>
          </a:xfrm>
          <a:prstGeom prst="rect">
            <a:avLst/>
          </a:prstGeom>
          <a:noFill/>
          <a:ln>
            <a:noFill/>
          </a:ln>
        </p:spPr>
      </p:pic>
      <p:pic>
        <p:nvPicPr>
          <p:cNvPr id="403" name="Google Shape;403;p51"/>
          <p:cNvPicPr preferRelativeResize="0"/>
          <p:nvPr/>
        </p:nvPicPr>
        <p:blipFill rotWithShape="1">
          <a:blip r:embed="rId34">
            <a:alphaModFix/>
          </a:blip>
          <a:srcRect b="0" l="0" r="0" t="0"/>
          <a:stretch/>
        </p:blipFill>
        <p:spPr>
          <a:xfrm>
            <a:off x="7753600" y="1949997"/>
            <a:ext cx="342900" cy="342900"/>
          </a:xfrm>
          <a:prstGeom prst="rect">
            <a:avLst/>
          </a:prstGeom>
          <a:noFill/>
          <a:ln>
            <a:noFill/>
          </a:ln>
        </p:spPr>
      </p:pic>
      <p:pic>
        <p:nvPicPr>
          <p:cNvPr id="404" name="Google Shape;404;p51"/>
          <p:cNvPicPr preferRelativeResize="0"/>
          <p:nvPr/>
        </p:nvPicPr>
        <p:blipFill rotWithShape="1">
          <a:blip r:embed="rId34">
            <a:alphaModFix/>
          </a:blip>
          <a:srcRect b="0" l="0" r="0" t="0"/>
          <a:stretch/>
        </p:blipFill>
        <p:spPr>
          <a:xfrm>
            <a:off x="7785775" y="2969322"/>
            <a:ext cx="342900" cy="342900"/>
          </a:xfrm>
          <a:prstGeom prst="rect">
            <a:avLst/>
          </a:prstGeom>
          <a:noFill/>
          <a:ln>
            <a:noFill/>
          </a:ln>
        </p:spPr>
      </p:pic>
      <p:pic>
        <p:nvPicPr>
          <p:cNvPr id="405" name="Google Shape;405;p51"/>
          <p:cNvPicPr preferRelativeResize="0"/>
          <p:nvPr/>
        </p:nvPicPr>
        <p:blipFill rotWithShape="1">
          <a:blip r:embed="rId34">
            <a:alphaModFix/>
          </a:blip>
          <a:srcRect b="0" l="0" r="0" t="0"/>
          <a:stretch/>
        </p:blipFill>
        <p:spPr>
          <a:xfrm>
            <a:off x="7823038" y="2610460"/>
            <a:ext cx="342900" cy="34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2"/>
          <p:cNvSpPr txBox="1"/>
          <p:nvPr>
            <p:ph type="title"/>
          </p:nvPr>
        </p:nvSpPr>
        <p:spPr>
          <a:xfrm>
            <a:off x="198000" y="157225"/>
            <a:ext cx="7433100" cy="734100"/>
          </a:xfrm>
          <a:prstGeom prst="rect">
            <a:avLst/>
          </a:prstGeom>
          <a:noFill/>
          <a:ln>
            <a:noFill/>
          </a:ln>
        </p:spPr>
        <p:txBody>
          <a:bodyPr anchorCtr="0" anchor="t" bIns="34275" lIns="0" spcFirstLastPara="1" rIns="0" wrap="square" tIns="34275">
            <a:spAutoFit/>
          </a:bodyPr>
          <a:lstStyle/>
          <a:p>
            <a:pPr indent="0" lvl="0" marL="0" rtl="0" algn="l">
              <a:lnSpc>
                <a:spcPct val="90000"/>
              </a:lnSpc>
              <a:spcBef>
                <a:spcPts val="0"/>
              </a:spcBef>
              <a:spcAft>
                <a:spcPts val="0"/>
              </a:spcAft>
              <a:buClr>
                <a:schemeClr val="lt1"/>
              </a:buClr>
              <a:buSzPts val="2400"/>
              <a:buFont typeface="Play"/>
              <a:buNone/>
            </a:pPr>
            <a:r>
              <a:rPr lang="ja"/>
              <a:t>システム管理周辺機能　アーキテクチャ図</a:t>
            </a:r>
            <a:endParaRPr/>
          </a:p>
          <a:p>
            <a:pPr indent="0" lvl="0" marL="0" rtl="0" algn="l">
              <a:lnSpc>
                <a:spcPct val="90000"/>
              </a:lnSpc>
              <a:spcBef>
                <a:spcPts val="0"/>
              </a:spcBef>
              <a:spcAft>
                <a:spcPts val="0"/>
              </a:spcAft>
              <a:buClr>
                <a:schemeClr val="lt1"/>
              </a:buClr>
              <a:buSzPts val="2400"/>
              <a:buFont typeface="Play"/>
              <a:buNone/>
            </a:pPr>
            <a:r>
              <a:t/>
            </a:r>
            <a:endParaRPr/>
          </a:p>
        </p:txBody>
      </p:sp>
      <p:sp>
        <p:nvSpPr>
          <p:cNvPr id="411" name="Google Shape;411;p52"/>
          <p:cNvSpPr txBox="1"/>
          <p:nvPr>
            <p:ph idx="12" type="sldNum"/>
          </p:nvPr>
        </p:nvSpPr>
        <p:spPr>
          <a:xfrm>
            <a:off x="6513000" y="4717125"/>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ja"/>
              <a:t>‹#›</a:t>
            </a:fld>
            <a:endParaRPr/>
          </a:p>
        </p:txBody>
      </p:sp>
      <p:sp>
        <p:nvSpPr>
          <p:cNvPr id="412" name="Google Shape;412;p52"/>
          <p:cNvSpPr/>
          <p:nvPr/>
        </p:nvSpPr>
        <p:spPr>
          <a:xfrm>
            <a:off x="48538" y="681750"/>
            <a:ext cx="9038100" cy="39960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ctr">
              <a:spcBef>
                <a:spcPts val="0"/>
              </a:spcBef>
              <a:spcAft>
                <a:spcPts val="0"/>
              </a:spcAft>
              <a:buNone/>
            </a:pPr>
            <a:r>
              <a:t/>
            </a:r>
            <a:endParaRPr i="1" sz="1400">
              <a:solidFill>
                <a:schemeClr val="dk1"/>
              </a:solidFill>
              <a:latin typeface="Play"/>
              <a:ea typeface="Play"/>
              <a:cs typeface="Play"/>
              <a:sym typeface="Play"/>
            </a:endParaRPr>
          </a:p>
        </p:txBody>
      </p:sp>
      <p:sp>
        <p:nvSpPr>
          <p:cNvPr id="413" name="Google Shape;413;p52"/>
          <p:cNvSpPr/>
          <p:nvPr/>
        </p:nvSpPr>
        <p:spPr>
          <a:xfrm>
            <a:off x="111600" y="854825"/>
            <a:ext cx="8436900" cy="3780000"/>
          </a:xfrm>
          <a:prstGeom prst="rect">
            <a:avLst/>
          </a:prstGeom>
          <a:noFill/>
          <a:ln cap="flat" cmpd="sng" w="12700">
            <a:solidFill>
              <a:schemeClr val="dk1"/>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pic>
        <p:nvPicPr>
          <p:cNvPr id="414" name="Google Shape;414;p52"/>
          <p:cNvPicPr preferRelativeResize="0"/>
          <p:nvPr/>
        </p:nvPicPr>
        <p:blipFill rotWithShape="1">
          <a:blip r:embed="rId3">
            <a:alphaModFix/>
          </a:blip>
          <a:srcRect b="0" l="0" r="0" t="0"/>
          <a:stretch/>
        </p:blipFill>
        <p:spPr>
          <a:xfrm>
            <a:off x="111600" y="857481"/>
            <a:ext cx="191700" cy="191700"/>
          </a:xfrm>
          <a:prstGeom prst="rect">
            <a:avLst/>
          </a:prstGeom>
          <a:noFill/>
          <a:ln>
            <a:noFill/>
          </a:ln>
        </p:spPr>
      </p:pic>
      <p:sp>
        <p:nvSpPr>
          <p:cNvPr id="415" name="Google Shape;415;p52"/>
          <p:cNvSpPr/>
          <p:nvPr/>
        </p:nvSpPr>
        <p:spPr>
          <a:xfrm>
            <a:off x="303300" y="1081025"/>
            <a:ext cx="8133000" cy="3443100"/>
          </a:xfrm>
          <a:prstGeom prst="rect">
            <a:avLst/>
          </a:prstGeom>
          <a:noFill/>
          <a:ln cap="flat" cmpd="sng" w="12700">
            <a:solidFill>
              <a:srgbClr val="5B9CD5"/>
            </a:solidFill>
            <a:prstDash val="dash"/>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700">
              <a:solidFill>
                <a:srgbClr val="5B9CD5"/>
              </a:solidFill>
              <a:latin typeface="Arial"/>
              <a:ea typeface="Arial"/>
              <a:cs typeface="Arial"/>
              <a:sym typeface="Arial"/>
            </a:endParaRPr>
          </a:p>
        </p:txBody>
      </p:sp>
      <p:pic>
        <p:nvPicPr>
          <p:cNvPr id="416" name="Google Shape;416;p52"/>
          <p:cNvPicPr preferRelativeResize="0"/>
          <p:nvPr/>
        </p:nvPicPr>
        <p:blipFill rotWithShape="1">
          <a:blip r:embed="rId4">
            <a:alphaModFix/>
          </a:blip>
          <a:srcRect b="0" l="0" r="0" t="0"/>
          <a:stretch/>
        </p:blipFill>
        <p:spPr>
          <a:xfrm>
            <a:off x="370986" y="1101463"/>
            <a:ext cx="191179" cy="198698"/>
          </a:xfrm>
          <a:prstGeom prst="rect">
            <a:avLst/>
          </a:prstGeom>
          <a:noFill/>
          <a:ln>
            <a:noFill/>
          </a:ln>
        </p:spPr>
      </p:pic>
      <p:sp>
        <p:nvSpPr>
          <p:cNvPr id="417" name="Google Shape;417;p52"/>
          <p:cNvSpPr/>
          <p:nvPr/>
        </p:nvSpPr>
        <p:spPr>
          <a:xfrm>
            <a:off x="650950" y="1279575"/>
            <a:ext cx="5639100" cy="3037500"/>
          </a:xfrm>
          <a:prstGeom prst="rect">
            <a:avLst/>
          </a:prstGeom>
          <a:noFill/>
          <a:ln cap="flat" cmpd="sng" w="12700">
            <a:solidFill>
              <a:srgbClr val="1E8900"/>
            </a:solidFill>
            <a:prstDash val="solid"/>
            <a:miter lim="800000"/>
            <a:headEnd len="sm" w="sm" type="none"/>
            <a:tailEnd len="sm" w="sm" type="none"/>
          </a:ln>
        </p:spPr>
        <p:txBody>
          <a:bodyPr anchorCtr="0" anchor="t" bIns="34275" lIns="342900" spcFirstLastPara="1" rIns="68575" wrap="square" tIns="685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418" name="Google Shape;418;p52"/>
          <p:cNvPicPr preferRelativeResize="0"/>
          <p:nvPr/>
        </p:nvPicPr>
        <p:blipFill rotWithShape="1">
          <a:blip r:embed="rId5">
            <a:alphaModFix/>
          </a:blip>
          <a:srcRect b="0" l="0" r="0" t="0"/>
          <a:stretch/>
        </p:blipFill>
        <p:spPr>
          <a:xfrm>
            <a:off x="672505" y="1285866"/>
            <a:ext cx="191700" cy="191700"/>
          </a:xfrm>
          <a:prstGeom prst="rect">
            <a:avLst/>
          </a:prstGeom>
          <a:noFill/>
          <a:ln>
            <a:noFill/>
          </a:ln>
        </p:spPr>
      </p:pic>
      <p:sp>
        <p:nvSpPr>
          <p:cNvPr id="419" name="Google Shape;419;p52"/>
          <p:cNvSpPr txBox="1"/>
          <p:nvPr/>
        </p:nvSpPr>
        <p:spPr>
          <a:xfrm>
            <a:off x="562167" y="1103575"/>
            <a:ext cx="1163700" cy="1770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367EBA"/>
                </a:solidFill>
                <a:latin typeface="Meiryo"/>
                <a:ea typeface="Meiryo"/>
                <a:cs typeface="Meiryo"/>
                <a:sym typeface="Meiryo"/>
              </a:rPr>
              <a:t>Tokyo Region</a:t>
            </a:r>
            <a:endParaRPr sz="700">
              <a:solidFill>
                <a:srgbClr val="367EBA"/>
              </a:solidFill>
              <a:latin typeface="Meiryo"/>
              <a:ea typeface="Meiryo"/>
              <a:cs typeface="Meiryo"/>
              <a:sym typeface="Meiryo"/>
            </a:endParaRPr>
          </a:p>
        </p:txBody>
      </p:sp>
      <p:sp>
        <p:nvSpPr>
          <p:cNvPr id="420" name="Google Shape;420;p52"/>
          <p:cNvSpPr txBox="1"/>
          <p:nvPr/>
        </p:nvSpPr>
        <p:spPr>
          <a:xfrm>
            <a:off x="881890" y="1255863"/>
            <a:ext cx="460800" cy="177000"/>
          </a:xfrm>
          <a:prstGeom prst="rect">
            <a:avLst/>
          </a:prstGeom>
          <a:noFill/>
          <a:ln>
            <a:noFill/>
          </a:ln>
        </p:spPr>
        <p:txBody>
          <a:bodyPr anchorCtr="0" anchor="t" bIns="34275" lIns="0" spcFirstLastPara="1" rIns="0" wrap="square" tIns="34275">
            <a:spAutoFit/>
          </a:bodyPr>
          <a:lstStyle/>
          <a:p>
            <a:pPr indent="0" lvl="0" marL="0" marR="0" rtl="0" algn="l">
              <a:spcBef>
                <a:spcPts val="0"/>
              </a:spcBef>
              <a:spcAft>
                <a:spcPts val="0"/>
              </a:spcAft>
              <a:buNone/>
            </a:pPr>
            <a:r>
              <a:rPr lang="ja" sz="700">
                <a:solidFill>
                  <a:srgbClr val="268813"/>
                </a:solidFill>
                <a:latin typeface="Meiryo"/>
                <a:ea typeface="Meiryo"/>
                <a:cs typeface="Meiryo"/>
                <a:sym typeface="Meiryo"/>
              </a:rPr>
              <a:t>VPC</a:t>
            </a:r>
            <a:endParaRPr sz="700">
              <a:solidFill>
                <a:srgbClr val="268813"/>
              </a:solidFill>
              <a:latin typeface="Meiryo"/>
              <a:ea typeface="Meiryo"/>
              <a:cs typeface="Meiryo"/>
              <a:sym typeface="Meiryo"/>
            </a:endParaRPr>
          </a:p>
        </p:txBody>
      </p:sp>
      <p:pic>
        <p:nvPicPr>
          <p:cNvPr id="421" name="Google Shape;421;p52"/>
          <p:cNvPicPr preferRelativeResize="0"/>
          <p:nvPr/>
        </p:nvPicPr>
        <p:blipFill rotWithShape="1">
          <a:blip r:embed="rId6">
            <a:alphaModFix/>
          </a:blip>
          <a:srcRect b="0" l="0" r="0" t="0"/>
          <a:stretch/>
        </p:blipFill>
        <p:spPr>
          <a:xfrm>
            <a:off x="603159" y="1567397"/>
            <a:ext cx="247650" cy="247650"/>
          </a:xfrm>
          <a:prstGeom prst="rect">
            <a:avLst/>
          </a:prstGeom>
          <a:solidFill>
            <a:schemeClr val="lt1"/>
          </a:solidFill>
          <a:ln>
            <a:noFill/>
          </a:ln>
        </p:spPr>
      </p:pic>
      <p:sp>
        <p:nvSpPr>
          <p:cNvPr id="422" name="Google Shape;422;p52"/>
          <p:cNvSpPr txBox="1"/>
          <p:nvPr/>
        </p:nvSpPr>
        <p:spPr>
          <a:xfrm>
            <a:off x="507579" y="1842688"/>
            <a:ext cx="460800" cy="284700"/>
          </a:xfrm>
          <a:prstGeom prst="rect">
            <a:avLst/>
          </a:prstGeom>
          <a:solidFill>
            <a:schemeClr val="lt1"/>
          </a:solid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Internet</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Gateway</a:t>
            </a:r>
            <a:endParaRPr sz="700">
              <a:solidFill>
                <a:schemeClr val="dk1"/>
              </a:solidFill>
              <a:latin typeface="Meiryo"/>
              <a:ea typeface="Meiryo"/>
              <a:cs typeface="Meiryo"/>
              <a:sym typeface="Meiryo"/>
            </a:endParaRPr>
          </a:p>
        </p:txBody>
      </p:sp>
      <p:sp>
        <p:nvSpPr>
          <p:cNvPr id="423" name="Google Shape;423;p52"/>
          <p:cNvSpPr/>
          <p:nvPr/>
        </p:nvSpPr>
        <p:spPr>
          <a:xfrm>
            <a:off x="1299138" y="1349975"/>
            <a:ext cx="22647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01</a:t>
            </a:r>
            <a:endParaRPr sz="1100"/>
          </a:p>
        </p:txBody>
      </p:sp>
      <p:sp>
        <p:nvSpPr>
          <p:cNvPr id="424" name="Google Shape;424;p52"/>
          <p:cNvSpPr/>
          <p:nvPr/>
        </p:nvSpPr>
        <p:spPr>
          <a:xfrm>
            <a:off x="3731125" y="1349982"/>
            <a:ext cx="2427900" cy="2895900"/>
          </a:xfrm>
          <a:prstGeom prst="rect">
            <a:avLst/>
          </a:prstGeom>
          <a:noFill/>
          <a:ln cap="flat" cmpd="sng" w="12700">
            <a:solidFill>
              <a:srgbClr val="5B9CD5"/>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rPr lang="ja" sz="900">
                <a:solidFill>
                  <a:srgbClr val="5B9CD5"/>
                </a:solidFill>
                <a:latin typeface="Arial"/>
                <a:ea typeface="Arial"/>
                <a:cs typeface="Arial"/>
                <a:sym typeface="Arial"/>
              </a:rPr>
              <a:t>AZ 02</a:t>
            </a:r>
            <a:endParaRPr sz="1100"/>
          </a:p>
        </p:txBody>
      </p:sp>
      <p:sp>
        <p:nvSpPr>
          <p:cNvPr id="425" name="Google Shape;425;p52"/>
          <p:cNvSpPr/>
          <p:nvPr/>
        </p:nvSpPr>
        <p:spPr>
          <a:xfrm>
            <a:off x="1343585" y="1805194"/>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1E8900"/>
                </a:solidFill>
                <a:latin typeface="Arial"/>
                <a:ea typeface="Arial"/>
                <a:cs typeface="Arial"/>
                <a:sym typeface="Arial"/>
              </a:rPr>
              <a:t>Public subnet</a:t>
            </a:r>
            <a:endParaRPr sz="1100"/>
          </a:p>
        </p:txBody>
      </p:sp>
      <p:pic>
        <p:nvPicPr>
          <p:cNvPr id="426" name="Google Shape;426;p52"/>
          <p:cNvPicPr preferRelativeResize="0"/>
          <p:nvPr/>
        </p:nvPicPr>
        <p:blipFill rotWithShape="1">
          <a:blip r:embed="rId7">
            <a:alphaModFix/>
          </a:blip>
          <a:srcRect b="0" l="0" r="0" t="0"/>
          <a:stretch/>
        </p:blipFill>
        <p:spPr>
          <a:xfrm>
            <a:off x="1343585" y="1804003"/>
            <a:ext cx="205979" cy="205979"/>
          </a:xfrm>
          <a:prstGeom prst="rect">
            <a:avLst/>
          </a:prstGeom>
          <a:noFill/>
          <a:ln>
            <a:noFill/>
          </a:ln>
        </p:spPr>
      </p:pic>
      <p:sp>
        <p:nvSpPr>
          <p:cNvPr id="427" name="Google Shape;427;p52"/>
          <p:cNvSpPr/>
          <p:nvPr/>
        </p:nvSpPr>
        <p:spPr>
          <a:xfrm>
            <a:off x="3939390" y="1815047"/>
            <a:ext cx="2060100" cy="561000"/>
          </a:xfrm>
          <a:prstGeom prst="rect">
            <a:avLst/>
          </a:prstGeom>
          <a:solidFill>
            <a:srgbClr val="1D8900">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1E8900"/>
              </a:solidFill>
              <a:latin typeface="Arial"/>
              <a:ea typeface="Arial"/>
              <a:cs typeface="Arial"/>
              <a:sym typeface="Arial"/>
            </a:endParaRPr>
          </a:p>
        </p:txBody>
      </p:sp>
      <p:pic>
        <p:nvPicPr>
          <p:cNvPr id="428" name="Google Shape;428;p52"/>
          <p:cNvPicPr preferRelativeResize="0"/>
          <p:nvPr/>
        </p:nvPicPr>
        <p:blipFill rotWithShape="1">
          <a:blip r:embed="rId7">
            <a:alphaModFix/>
          </a:blip>
          <a:srcRect b="0" l="0" r="0" t="0"/>
          <a:stretch/>
        </p:blipFill>
        <p:spPr>
          <a:xfrm>
            <a:off x="3939390" y="1813857"/>
            <a:ext cx="205979" cy="205979"/>
          </a:xfrm>
          <a:prstGeom prst="rect">
            <a:avLst/>
          </a:prstGeom>
          <a:noFill/>
          <a:ln>
            <a:noFill/>
          </a:ln>
        </p:spPr>
      </p:pic>
      <p:sp>
        <p:nvSpPr>
          <p:cNvPr id="429" name="Google Shape;429;p52"/>
          <p:cNvSpPr/>
          <p:nvPr/>
        </p:nvSpPr>
        <p:spPr>
          <a:xfrm>
            <a:off x="3007424" y="1905241"/>
            <a:ext cx="1228800" cy="349800"/>
          </a:xfrm>
          <a:prstGeom prst="roundRect">
            <a:avLst>
              <a:gd fmla="val 16667" name="adj"/>
            </a:avLst>
          </a:prstGeom>
          <a:solidFill>
            <a:srgbClr val="FFFFFF"/>
          </a:solidFill>
          <a:ln cap="flat" cmpd="sng" w="12700">
            <a:solidFill>
              <a:srgbClr val="4F29A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Play"/>
              <a:buNone/>
            </a:pPr>
            <a:r>
              <a:t/>
            </a:r>
            <a:endParaRPr b="0" i="0" sz="1400" u="none" cap="none" strike="noStrike">
              <a:solidFill>
                <a:schemeClr val="dk1"/>
              </a:solidFill>
              <a:latin typeface="Arial"/>
              <a:ea typeface="Arial"/>
              <a:cs typeface="Arial"/>
              <a:sym typeface="Arial"/>
            </a:endParaRPr>
          </a:p>
        </p:txBody>
      </p:sp>
      <p:pic>
        <p:nvPicPr>
          <p:cNvPr id="430" name="Google Shape;430;p52"/>
          <p:cNvPicPr preferRelativeResize="0"/>
          <p:nvPr/>
        </p:nvPicPr>
        <p:blipFill rotWithShape="1">
          <a:blip r:embed="rId8">
            <a:alphaModFix/>
          </a:blip>
          <a:srcRect b="0" l="0" r="0" t="0"/>
          <a:stretch/>
        </p:blipFill>
        <p:spPr>
          <a:xfrm>
            <a:off x="3133800" y="1948282"/>
            <a:ext cx="270000" cy="270000"/>
          </a:xfrm>
          <a:prstGeom prst="rect">
            <a:avLst/>
          </a:prstGeom>
          <a:noFill/>
          <a:ln>
            <a:noFill/>
          </a:ln>
        </p:spPr>
      </p:pic>
      <p:sp>
        <p:nvSpPr>
          <p:cNvPr id="431" name="Google Shape;431;p52"/>
          <p:cNvSpPr txBox="1"/>
          <p:nvPr/>
        </p:nvSpPr>
        <p:spPr>
          <a:xfrm>
            <a:off x="3426327" y="1944782"/>
            <a:ext cx="7347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Application</a:t>
            </a:r>
            <a:endParaRPr sz="1100"/>
          </a:p>
          <a:p>
            <a:pPr indent="0" lvl="0" marL="0" marR="0" rtl="0" algn="ctr">
              <a:spcBef>
                <a:spcPts val="0"/>
              </a:spcBef>
              <a:spcAft>
                <a:spcPts val="0"/>
              </a:spcAft>
              <a:buNone/>
            </a:pPr>
            <a:r>
              <a:rPr lang="ja" sz="700">
                <a:solidFill>
                  <a:srgbClr val="000000"/>
                </a:solidFill>
                <a:latin typeface="Arial"/>
                <a:ea typeface="Arial"/>
                <a:cs typeface="Arial"/>
                <a:sym typeface="Arial"/>
              </a:rPr>
              <a:t>Load Balancer</a:t>
            </a:r>
            <a:endParaRPr sz="700">
              <a:solidFill>
                <a:srgbClr val="000000"/>
              </a:solidFill>
              <a:latin typeface="Arial"/>
              <a:ea typeface="Arial"/>
              <a:cs typeface="Arial"/>
              <a:sym typeface="Arial"/>
            </a:endParaRPr>
          </a:p>
        </p:txBody>
      </p:sp>
      <p:cxnSp>
        <p:nvCxnSpPr>
          <p:cNvPr id="432" name="Google Shape;432;p52"/>
          <p:cNvCxnSpPr>
            <a:stCxn id="421" idx="3"/>
          </p:cNvCxnSpPr>
          <p:nvPr/>
        </p:nvCxnSpPr>
        <p:spPr>
          <a:xfrm>
            <a:off x="850809" y="1691222"/>
            <a:ext cx="2769000" cy="0"/>
          </a:xfrm>
          <a:prstGeom prst="straightConnector1">
            <a:avLst/>
          </a:prstGeom>
          <a:noFill/>
          <a:ln cap="rnd" cmpd="sng" w="12700">
            <a:solidFill>
              <a:schemeClr val="dk1"/>
            </a:solidFill>
            <a:prstDash val="solid"/>
            <a:round/>
            <a:headEnd len="sm" w="sm" type="none"/>
            <a:tailEnd len="sm" w="sm" type="none"/>
          </a:ln>
        </p:spPr>
      </p:cxnSp>
      <p:cxnSp>
        <p:nvCxnSpPr>
          <p:cNvPr id="433" name="Google Shape;433;p52"/>
          <p:cNvCxnSpPr/>
          <p:nvPr/>
        </p:nvCxnSpPr>
        <p:spPr>
          <a:xfrm>
            <a:off x="3621821" y="1691222"/>
            <a:ext cx="0" cy="213900"/>
          </a:xfrm>
          <a:prstGeom prst="straightConnector1">
            <a:avLst/>
          </a:prstGeom>
          <a:noFill/>
          <a:ln cap="rnd" cmpd="sng" w="12700">
            <a:solidFill>
              <a:schemeClr val="dk1"/>
            </a:solidFill>
            <a:prstDash val="solid"/>
            <a:round/>
            <a:headEnd len="sm" w="sm" type="none"/>
            <a:tailEnd len="med" w="med" type="triangle"/>
          </a:ln>
        </p:spPr>
      </p:cxnSp>
      <p:pic>
        <p:nvPicPr>
          <p:cNvPr id="434" name="Google Shape;434;p52"/>
          <p:cNvPicPr preferRelativeResize="0"/>
          <p:nvPr/>
        </p:nvPicPr>
        <p:blipFill rotWithShape="1">
          <a:blip r:embed="rId9">
            <a:alphaModFix/>
          </a:blip>
          <a:srcRect b="0" l="0" r="0" t="0"/>
          <a:stretch/>
        </p:blipFill>
        <p:spPr>
          <a:xfrm>
            <a:off x="880491" y="2402414"/>
            <a:ext cx="270000" cy="270000"/>
          </a:xfrm>
          <a:prstGeom prst="rect">
            <a:avLst/>
          </a:prstGeom>
          <a:noFill/>
          <a:ln>
            <a:noFill/>
          </a:ln>
        </p:spPr>
      </p:pic>
      <p:sp>
        <p:nvSpPr>
          <p:cNvPr id="435" name="Google Shape;435;p52"/>
          <p:cNvSpPr txBox="1"/>
          <p:nvPr/>
        </p:nvSpPr>
        <p:spPr>
          <a:xfrm>
            <a:off x="771725" y="2650382"/>
            <a:ext cx="4608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Cognito</a:t>
            </a:r>
            <a:endParaRPr sz="700">
              <a:solidFill>
                <a:srgbClr val="000000"/>
              </a:solidFill>
              <a:latin typeface="Arial"/>
              <a:ea typeface="Arial"/>
              <a:cs typeface="Arial"/>
              <a:sym typeface="Arial"/>
            </a:endParaRPr>
          </a:p>
        </p:txBody>
      </p:sp>
      <p:pic>
        <p:nvPicPr>
          <p:cNvPr id="436" name="Google Shape;436;p52"/>
          <p:cNvPicPr preferRelativeResize="0"/>
          <p:nvPr/>
        </p:nvPicPr>
        <p:blipFill rotWithShape="1">
          <a:blip r:embed="rId10">
            <a:alphaModFix/>
          </a:blip>
          <a:srcRect b="0" l="0" r="0" t="0"/>
          <a:stretch/>
        </p:blipFill>
        <p:spPr>
          <a:xfrm>
            <a:off x="6517214" y="1329750"/>
            <a:ext cx="270000" cy="270000"/>
          </a:xfrm>
          <a:prstGeom prst="rect">
            <a:avLst/>
          </a:prstGeom>
          <a:noFill/>
          <a:ln>
            <a:noFill/>
          </a:ln>
        </p:spPr>
      </p:pic>
      <p:sp>
        <p:nvSpPr>
          <p:cNvPr id="437" name="Google Shape;437;p52"/>
          <p:cNvSpPr txBox="1"/>
          <p:nvPr/>
        </p:nvSpPr>
        <p:spPr>
          <a:xfrm>
            <a:off x="6268328" y="1594088"/>
            <a:ext cx="786000" cy="284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br>
              <a:rPr lang="ja" sz="700">
                <a:solidFill>
                  <a:srgbClr val="000000"/>
                </a:solidFill>
                <a:latin typeface="Arial"/>
                <a:ea typeface="Arial"/>
                <a:cs typeface="Arial"/>
                <a:sym typeface="Arial"/>
              </a:rPr>
            </a:br>
            <a:r>
              <a:rPr lang="ja" sz="700">
                <a:solidFill>
                  <a:srgbClr val="000000"/>
                </a:solidFill>
                <a:latin typeface="Arial"/>
                <a:ea typeface="Arial"/>
                <a:cs typeface="Arial"/>
                <a:sym typeface="Arial"/>
              </a:rPr>
              <a:t>(ログ保存用)</a:t>
            </a:r>
            <a:endParaRPr sz="700">
              <a:solidFill>
                <a:srgbClr val="000000"/>
              </a:solidFill>
              <a:latin typeface="Arial"/>
              <a:ea typeface="Arial"/>
              <a:cs typeface="Arial"/>
              <a:sym typeface="Arial"/>
            </a:endParaRPr>
          </a:p>
        </p:txBody>
      </p:sp>
      <p:sp>
        <p:nvSpPr>
          <p:cNvPr id="438" name="Google Shape;438;p52"/>
          <p:cNvSpPr/>
          <p:nvPr/>
        </p:nvSpPr>
        <p:spPr>
          <a:xfrm>
            <a:off x="1343575" y="2480275"/>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rPr lang="ja" sz="900">
                <a:solidFill>
                  <a:srgbClr val="5B9CD5"/>
                </a:solidFill>
                <a:latin typeface="Arial"/>
                <a:ea typeface="Arial"/>
                <a:cs typeface="Arial"/>
                <a:sym typeface="Arial"/>
              </a:rPr>
              <a:t>Private subnet</a:t>
            </a:r>
            <a:endParaRPr sz="1100"/>
          </a:p>
        </p:txBody>
      </p:sp>
      <p:pic>
        <p:nvPicPr>
          <p:cNvPr id="439" name="Google Shape;439;p52"/>
          <p:cNvPicPr preferRelativeResize="0"/>
          <p:nvPr/>
        </p:nvPicPr>
        <p:blipFill rotWithShape="1">
          <a:blip r:embed="rId11">
            <a:alphaModFix/>
          </a:blip>
          <a:srcRect b="0" l="0" r="0" t="0"/>
          <a:stretch/>
        </p:blipFill>
        <p:spPr>
          <a:xfrm>
            <a:off x="1343585" y="2479086"/>
            <a:ext cx="205978" cy="205979"/>
          </a:xfrm>
          <a:prstGeom prst="rect">
            <a:avLst/>
          </a:prstGeom>
          <a:noFill/>
          <a:ln>
            <a:noFill/>
          </a:ln>
        </p:spPr>
      </p:pic>
      <p:sp>
        <p:nvSpPr>
          <p:cNvPr id="440" name="Google Shape;440;p52"/>
          <p:cNvSpPr/>
          <p:nvPr/>
        </p:nvSpPr>
        <p:spPr>
          <a:xfrm>
            <a:off x="3939391" y="2482679"/>
            <a:ext cx="2060100" cy="10860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441" name="Google Shape;441;p52"/>
          <p:cNvPicPr preferRelativeResize="0"/>
          <p:nvPr/>
        </p:nvPicPr>
        <p:blipFill rotWithShape="1">
          <a:blip r:embed="rId11">
            <a:alphaModFix/>
          </a:blip>
          <a:srcRect b="0" l="0" r="0" t="0"/>
          <a:stretch/>
        </p:blipFill>
        <p:spPr>
          <a:xfrm>
            <a:off x="3939390" y="2480843"/>
            <a:ext cx="205978" cy="205979"/>
          </a:xfrm>
          <a:prstGeom prst="rect">
            <a:avLst/>
          </a:prstGeom>
          <a:noFill/>
          <a:ln>
            <a:noFill/>
          </a:ln>
        </p:spPr>
      </p:pic>
      <p:sp>
        <p:nvSpPr>
          <p:cNvPr id="442" name="Google Shape;442;p52"/>
          <p:cNvSpPr/>
          <p:nvPr/>
        </p:nvSpPr>
        <p:spPr>
          <a:xfrm>
            <a:off x="1346850" y="3644150"/>
            <a:ext cx="2060100" cy="6213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443" name="Google Shape;443;p52"/>
          <p:cNvPicPr preferRelativeResize="0"/>
          <p:nvPr/>
        </p:nvPicPr>
        <p:blipFill rotWithShape="1">
          <a:blip r:embed="rId11">
            <a:alphaModFix/>
          </a:blip>
          <a:srcRect b="0" l="0" r="0" t="0"/>
          <a:stretch/>
        </p:blipFill>
        <p:spPr>
          <a:xfrm>
            <a:off x="1346861" y="3666028"/>
            <a:ext cx="205978" cy="205979"/>
          </a:xfrm>
          <a:prstGeom prst="rect">
            <a:avLst/>
          </a:prstGeom>
          <a:noFill/>
          <a:ln>
            <a:noFill/>
          </a:ln>
        </p:spPr>
      </p:pic>
      <p:sp>
        <p:nvSpPr>
          <p:cNvPr id="444" name="Google Shape;444;p52"/>
          <p:cNvSpPr/>
          <p:nvPr/>
        </p:nvSpPr>
        <p:spPr>
          <a:xfrm>
            <a:off x="3942800" y="3645074"/>
            <a:ext cx="2060100" cy="571500"/>
          </a:xfrm>
          <a:prstGeom prst="rect">
            <a:avLst/>
          </a:prstGeom>
          <a:solidFill>
            <a:srgbClr val="007CBC">
              <a:alpha val="9800"/>
            </a:srgbClr>
          </a:solidFill>
          <a:ln>
            <a:noFill/>
          </a:ln>
        </p:spPr>
        <p:txBody>
          <a:bodyPr anchorCtr="0" anchor="t" bIns="34275" lIns="253750" spcFirstLastPara="1" rIns="68575" wrap="square" tIns="34275">
            <a:noAutofit/>
          </a:bodyPr>
          <a:lstStyle/>
          <a:p>
            <a:pPr indent="0" lvl="0" marL="0" marR="0" rtl="0" algn="l">
              <a:spcBef>
                <a:spcPts val="0"/>
              </a:spcBef>
              <a:spcAft>
                <a:spcPts val="0"/>
              </a:spcAft>
              <a:buNone/>
            </a:pPr>
            <a:r>
              <a:t/>
            </a:r>
            <a:endParaRPr sz="900">
              <a:solidFill>
                <a:srgbClr val="5B9CD5"/>
              </a:solidFill>
              <a:latin typeface="Arial"/>
              <a:ea typeface="Arial"/>
              <a:cs typeface="Arial"/>
              <a:sym typeface="Arial"/>
            </a:endParaRPr>
          </a:p>
        </p:txBody>
      </p:sp>
      <p:pic>
        <p:nvPicPr>
          <p:cNvPr id="445" name="Google Shape;445;p52"/>
          <p:cNvPicPr preferRelativeResize="0"/>
          <p:nvPr/>
        </p:nvPicPr>
        <p:blipFill rotWithShape="1">
          <a:blip r:embed="rId11">
            <a:alphaModFix/>
          </a:blip>
          <a:srcRect b="0" l="0" r="0" t="0"/>
          <a:stretch/>
        </p:blipFill>
        <p:spPr>
          <a:xfrm>
            <a:off x="3942805" y="3667464"/>
            <a:ext cx="205978" cy="205979"/>
          </a:xfrm>
          <a:prstGeom prst="rect">
            <a:avLst/>
          </a:prstGeom>
          <a:noFill/>
          <a:ln>
            <a:noFill/>
          </a:ln>
        </p:spPr>
      </p:pic>
      <p:pic>
        <p:nvPicPr>
          <p:cNvPr id="446" name="Google Shape;446;p52"/>
          <p:cNvPicPr preferRelativeResize="0"/>
          <p:nvPr/>
        </p:nvPicPr>
        <p:blipFill rotWithShape="1">
          <a:blip r:embed="rId12">
            <a:alphaModFix/>
          </a:blip>
          <a:srcRect b="0" l="0" r="0" t="0"/>
          <a:stretch/>
        </p:blipFill>
        <p:spPr>
          <a:xfrm>
            <a:off x="2187744" y="3685663"/>
            <a:ext cx="324000" cy="324000"/>
          </a:xfrm>
          <a:prstGeom prst="rect">
            <a:avLst/>
          </a:prstGeom>
          <a:noFill/>
          <a:ln>
            <a:noFill/>
          </a:ln>
        </p:spPr>
      </p:pic>
      <p:sp>
        <p:nvSpPr>
          <p:cNvPr id="447" name="Google Shape;447;p52"/>
          <p:cNvSpPr txBox="1"/>
          <p:nvPr/>
        </p:nvSpPr>
        <p:spPr>
          <a:xfrm>
            <a:off x="2064005" y="3964475"/>
            <a:ext cx="5715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br>
              <a:rPr lang="ja" sz="700">
                <a:solidFill>
                  <a:schemeClr val="dk1"/>
                </a:solidFill>
                <a:latin typeface="Meiryo"/>
                <a:ea typeface="Meiryo"/>
                <a:cs typeface="Meiryo"/>
                <a:sym typeface="Meiryo"/>
              </a:rPr>
            </a:br>
            <a:r>
              <a:rPr lang="ja" sz="700">
                <a:solidFill>
                  <a:schemeClr val="dk1"/>
                </a:solidFill>
                <a:latin typeface="Meiryo"/>
                <a:ea typeface="Meiryo"/>
                <a:cs typeface="Meiryo"/>
                <a:sym typeface="Meiryo"/>
              </a:rPr>
              <a:t>(Primary)</a:t>
            </a:r>
            <a:endParaRPr sz="700">
              <a:solidFill>
                <a:schemeClr val="dk1"/>
              </a:solidFill>
              <a:latin typeface="Meiryo"/>
              <a:ea typeface="Meiryo"/>
              <a:cs typeface="Meiryo"/>
              <a:sym typeface="Meiryo"/>
            </a:endParaRPr>
          </a:p>
        </p:txBody>
      </p:sp>
      <p:pic>
        <p:nvPicPr>
          <p:cNvPr id="448" name="Google Shape;448;p52"/>
          <p:cNvPicPr preferRelativeResize="0"/>
          <p:nvPr/>
        </p:nvPicPr>
        <p:blipFill rotWithShape="1">
          <a:blip r:embed="rId12">
            <a:alphaModFix/>
          </a:blip>
          <a:srcRect b="0" l="0" r="0" t="0"/>
          <a:stretch/>
        </p:blipFill>
        <p:spPr>
          <a:xfrm>
            <a:off x="4810913" y="3672722"/>
            <a:ext cx="324000" cy="324000"/>
          </a:xfrm>
          <a:prstGeom prst="rect">
            <a:avLst/>
          </a:prstGeom>
          <a:noFill/>
          <a:ln>
            <a:noFill/>
          </a:ln>
        </p:spPr>
      </p:pic>
      <p:sp>
        <p:nvSpPr>
          <p:cNvPr id="449" name="Google Shape;449;p52"/>
          <p:cNvSpPr txBox="1"/>
          <p:nvPr/>
        </p:nvSpPr>
        <p:spPr>
          <a:xfrm>
            <a:off x="4660625" y="3964475"/>
            <a:ext cx="672300" cy="2847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RDS</a:t>
            </a:r>
            <a:endParaRPr sz="1100"/>
          </a:p>
          <a:p>
            <a:pPr indent="0" lvl="0" marL="0" marR="0" rtl="0" algn="ctr">
              <a:spcBef>
                <a:spcPts val="0"/>
              </a:spcBef>
              <a:spcAft>
                <a:spcPts val="0"/>
              </a:spcAft>
              <a:buNone/>
            </a:pPr>
            <a:r>
              <a:rPr lang="ja" sz="700">
                <a:solidFill>
                  <a:schemeClr val="dk1"/>
                </a:solidFill>
                <a:latin typeface="Meiryo"/>
                <a:ea typeface="Meiryo"/>
                <a:cs typeface="Meiryo"/>
                <a:sym typeface="Meiryo"/>
              </a:rPr>
              <a:t>(Secondary)</a:t>
            </a:r>
            <a:endParaRPr sz="700">
              <a:solidFill>
                <a:schemeClr val="dk1"/>
              </a:solidFill>
              <a:latin typeface="Meiryo"/>
              <a:ea typeface="Meiryo"/>
              <a:cs typeface="Meiryo"/>
              <a:sym typeface="Meiryo"/>
            </a:endParaRPr>
          </a:p>
        </p:txBody>
      </p:sp>
      <p:sp>
        <p:nvSpPr>
          <p:cNvPr id="450" name="Google Shape;450;p52"/>
          <p:cNvSpPr/>
          <p:nvPr/>
        </p:nvSpPr>
        <p:spPr>
          <a:xfrm>
            <a:off x="1627925" y="2713175"/>
            <a:ext cx="4152000" cy="3000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451" name="Google Shape;451;p52"/>
          <p:cNvPicPr preferRelativeResize="0"/>
          <p:nvPr/>
        </p:nvPicPr>
        <p:blipFill rotWithShape="1">
          <a:blip r:embed="rId13">
            <a:alphaModFix/>
          </a:blip>
          <a:srcRect b="0" l="0" r="0" t="0"/>
          <a:stretch/>
        </p:blipFill>
        <p:spPr>
          <a:xfrm>
            <a:off x="1627925" y="2705597"/>
            <a:ext cx="184714" cy="184714"/>
          </a:xfrm>
          <a:prstGeom prst="rect">
            <a:avLst/>
          </a:prstGeom>
          <a:noFill/>
          <a:ln>
            <a:noFill/>
          </a:ln>
        </p:spPr>
      </p:pic>
      <p:pic>
        <p:nvPicPr>
          <p:cNvPr id="452" name="Google Shape;452;p52"/>
          <p:cNvPicPr preferRelativeResize="0"/>
          <p:nvPr/>
        </p:nvPicPr>
        <p:blipFill rotWithShape="1">
          <a:blip r:embed="rId14">
            <a:alphaModFix/>
          </a:blip>
          <a:srcRect b="0" l="0" r="0" t="0"/>
          <a:stretch/>
        </p:blipFill>
        <p:spPr>
          <a:xfrm>
            <a:off x="2213394" y="2724018"/>
            <a:ext cx="270000" cy="270000"/>
          </a:xfrm>
          <a:prstGeom prst="rect">
            <a:avLst/>
          </a:prstGeom>
          <a:noFill/>
          <a:ln>
            <a:noFill/>
          </a:ln>
        </p:spPr>
      </p:pic>
      <p:pic>
        <p:nvPicPr>
          <p:cNvPr id="453" name="Google Shape;453;p52"/>
          <p:cNvPicPr preferRelativeResize="0"/>
          <p:nvPr/>
        </p:nvPicPr>
        <p:blipFill rotWithShape="1">
          <a:blip r:embed="rId14">
            <a:alphaModFix/>
          </a:blip>
          <a:srcRect b="0" l="0" r="0" t="0"/>
          <a:stretch/>
        </p:blipFill>
        <p:spPr>
          <a:xfrm>
            <a:off x="4969498" y="2724018"/>
            <a:ext cx="270000" cy="270000"/>
          </a:xfrm>
          <a:prstGeom prst="rect">
            <a:avLst/>
          </a:prstGeom>
          <a:noFill/>
          <a:ln>
            <a:noFill/>
          </a:ln>
        </p:spPr>
      </p:pic>
      <p:sp>
        <p:nvSpPr>
          <p:cNvPr id="454" name="Google Shape;454;p52"/>
          <p:cNvSpPr txBox="1"/>
          <p:nvPr/>
        </p:nvSpPr>
        <p:spPr>
          <a:xfrm>
            <a:off x="4338540" y="3421554"/>
            <a:ext cx="10677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ECS Service (Fargate)</a:t>
            </a:r>
            <a:endParaRPr sz="700">
              <a:solidFill>
                <a:srgbClr val="000000"/>
              </a:solidFill>
              <a:latin typeface="Arial"/>
              <a:ea typeface="Arial"/>
              <a:cs typeface="Arial"/>
              <a:sym typeface="Arial"/>
            </a:endParaRPr>
          </a:p>
        </p:txBody>
      </p:sp>
      <p:cxnSp>
        <p:nvCxnSpPr>
          <p:cNvPr id="455" name="Google Shape;455;p52"/>
          <p:cNvCxnSpPr/>
          <p:nvPr/>
        </p:nvCxnSpPr>
        <p:spPr>
          <a:xfrm>
            <a:off x="3621821" y="2269150"/>
            <a:ext cx="0" cy="436500"/>
          </a:xfrm>
          <a:prstGeom prst="straightConnector1">
            <a:avLst/>
          </a:prstGeom>
          <a:noFill/>
          <a:ln cap="rnd" cmpd="sng" w="12700">
            <a:solidFill>
              <a:schemeClr val="dk1"/>
            </a:solidFill>
            <a:prstDash val="solid"/>
            <a:round/>
            <a:headEnd len="sm" w="sm" type="none"/>
            <a:tailEnd len="med" w="med" type="triangle"/>
          </a:ln>
        </p:spPr>
      </p:cxnSp>
      <p:pic>
        <p:nvPicPr>
          <p:cNvPr id="456" name="Google Shape;456;p52"/>
          <p:cNvPicPr preferRelativeResize="0"/>
          <p:nvPr/>
        </p:nvPicPr>
        <p:blipFill rotWithShape="1">
          <a:blip r:embed="rId14">
            <a:alphaModFix/>
          </a:blip>
          <a:srcRect b="0" l="0" r="0" t="0"/>
          <a:stretch/>
        </p:blipFill>
        <p:spPr>
          <a:xfrm>
            <a:off x="2701800" y="2721523"/>
            <a:ext cx="270000" cy="270000"/>
          </a:xfrm>
          <a:prstGeom prst="rect">
            <a:avLst/>
          </a:prstGeom>
          <a:noFill/>
          <a:ln>
            <a:noFill/>
          </a:ln>
        </p:spPr>
      </p:pic>
      <p:pic>
        <p:nvPicPr>
          <p:cNvPr id="457" name="Google Shape;457;p52"/>
          <p:cNvPicPr preferRelativeResize="0"/>
          <p:nvPr/>
        </p:nvPicPr>
        <p:blipFill rotWithShape="1">
          <a:blip r:embed="rId14">
            <a:alphaModFix/>
          </a:blip>
          <a:srcRect b="0" l="0" r="0" t="0"/>
          <a:stretch/>
        </p:blipFill>
        <p:spPr>
          <a:xfrm>
            <a:off x="4448435" y="2726370"/>
            <a:ext cx="270000" cy="270000"/>
          </a:xfrm>
          <a:prstGeom prst="rect">
            <a:avLst/>
          </a:prstGeom>
          <a:noFill/>
          <a:ln>
            <a:noFill/>
          </a:ln>
        </p:spPr>
      </p:pic>
      <p:cxnSp>
        <p:nvCxnSpPr>
          <p:cNvPr id="458" name="Google Shape;458;p52"/>
          <p:cNvCxnSpPr>
            <a:stCxn id="452" idx="2"/>
            <a:endCxn id="446" idx="0"/>
          </p:cNvCxnSpPr>
          <p:nvPr/>
        </p:nvCxnSpPr>
        <p:spPr>
          <a:xfrm>
            <a:off x="2348394" y="2994018"/>
            <a:ext cx="1500" cy="691500"/>
          </a:xfrm>
          <a:prstGeom prst="straightConnector1">
            <a:avLst/>
          </a:prstGeom>
          <a:noFill/>
          <a:ln cap="rnd" cmpd="sng" w="12700">
            <a:solidFill>
              <a:schemeClr val="dk1"/>
            </a:solidFill>
            <a:prstDash val="solid"/>
            <a:round/>
            <a:headEnd len="sm" w="sm" type="none"/>
            <a:tailEnd len="med" w="med" type="triangle"/>
          </a:ln>
        </p:spPr>
      </p:cxnSp>
      <p:cxnSp>
        <p:nvCxnSpPr>
          <p:cNvPr id="459" name="Google Shape;459;p52"/>
          <p:cNvCxnSpPr>
            <a:stCxn id="456" idx="2"/>
          </p:cNvCxnSpPr>
          <p:nvPr/>
        </p:nvCxnSpPr>
        <p:spPr>
          <a:xfrm>
            <a:off x="2836800" y="2991523"/>
            <a:ext cx="0" cy="444000"/>
          </a:xfrm>
          <a:prstGeom prst="straightConnector1">
            <a:avLst/>
          </a:prstGeom>
          <a:noFill/>
          <a:ln cap="rnd" cmpd="sng" w="12700">
            <a:solidFill>
              <a:schemeClr val="dk1"/>
            </a:solidFill>
            <a:prstDash val="solid"/>
            <a:round/>
            <a:headEnd len="sm" w="sm" type="none"/>
            <a:tailEnd len="sm" w="sm" type="none"/>
          </a:ln>
        </p:spPr>
      </p:cxnSp>
      <p:cxnSp>
        <p:nvCxnSpPr>
          <p:cNvPr id="460" name="Google Shape;460;p52"/>
          <p:cNvCxnSpPr>
            <a:stCxn id="457" idx="2"/>
          </p:cNvCxnSpPr>
          <p:nvPr/>
        </p:nvCxnSpPr>
        <p:spPr>
          <a:xfrm>
            <a:off x="4583434" y="2996370"/>
            <a:ext cx="0" cy="439200"/>
          </a:xfrm>
          <a:prstGeom prst="straightConnector1">
            <a:avLst/>
          </a:prstGeom>
          <a:noFill/>
          <a:ln cap="rnd" cmpd="sng" w="12700">
            <a:solidFill>
              <a:schemeClr val="dk1"/>
            </a:solidFill>
            <a:prstDash val="solid"/>
            <a:round/>
            <a:headEnd len="sm" w="sm" type="none"/>
            <a:tailEnd len="sm" w="sm" type="none"/>
          </a:ln>
        </p:spPr>
      </p:cxnSp>
      <p:cxnSp>
        <p:nvCxnSpPr>
          <p:cNvPr id="461" name="Google Shape;461;p52"/>
          <p:cNvCxnSpPr>
            <a:stCxn id="453" idx="2"/>
          </p:cNvCxnSpPr>
          <p:nvPr/>
        </p:nvCxnSpPr>
        <p:spPr>
          <a:xfrm>
            <a:off x="5104498" y="2994018"/>
            <a:ext cx="0" cy="441600"/>
          </a:xfrm>
          <a:prstGeom prst="straightConnector1">
            <a:avLst/>
          </a:prstGeom>
          <a:noFill/>
          <a:ln cap="rnd" cmpd="sng" w="12700">
            <a:solidFill>
              <a:schemeClr val="dk1"/>
            </a:solidFill>
            <a:prstDash val="solid"/>
            <a:round/>
            <a:headEnd len="sm" w="sm" type="none"/>
            <a:tailEnd len="sm" w="sm" type="none"/>
          </a:ln>
        </p:spPr>
      </p:cxnSp>
      <p:cxnSp>
        <p:nvCxnSpPr>
          <p:cNvPr id="462" name="Google Shape;462;p52"/>
          <p:cNvCxnSpPr/>
          <p:nvPr/>
        </p:nvCxnSpPr>
        <p:spPr>
          <a:xfrm>
            <a:off x="2376969" y="3435624"/>
            <a:ext cx="2721300" cy="0"/>
          </a:xfrm>
          <a:prstGeom prst="straightConnector1">
            <a:avLst/>
          </a:prstGeom>
          <a:noFill/>
          <a:ln cap="rnd" cmpd="sng" w="12700">
            <a:solidFill>
              <a:schemeClr val="dk1"/>
            </a:solidFill>
            <a:prstDash val="solid"/>
            <a:round/>
            <a:headEnd len="sm" w="sm" type="none"/>
            <a:tailEnd len="sm" w="sm" type="none"/>
          </a:ln>
        </p:spPr>
      </p:cxnSp>
      <p:cxnSp>
        <p:nvCxnSpPr>
          <p:cNvPr id="463" name="Google Shape;463;p52"/>
          <p:cNvCxnSpPr/>
          <p:nvPr/>
        </p:nvCxnSpPr>
        <p:spPr>
          <a:xfrm rot="10800000">
            <a:off x="3835944" y="1464750"/>
            <a:ext cx="2694600" cy="0"/>
          </a:xfrm>
          <a:prstGeom prst="straightConnector1">
            <a:avLst/>
          </a:prstGeom>
          <a:noFill/>
          <a:ln cap="rnd" cmpd="sng" w="12700">
            <a:solidFill>
              <a:schemeClr val="dk1"/>
            </a:solidFill>
            <a:prstDash val="solid"/>
            <a:round/>
            <a:headEnd len="med" w="med" type="triangle"/>
            <a:tailEnd len="sm" w="sm" type="none"/>
          </a:ln>
        </p:spPr>
      </p:cxnSp>
      <p:cxnSp>
        <p:nvCxnSpPr>
          <p:cNvPr id="464" name="Google Shape;464;p52"/>
          <p:cNvCxnSpPr/>
          <p:nvPr/>
        </p:nvCxnSpPr>
        <p:spPr>
          <a:xfrm>
            <a:off x="3835800" y="1460675"/>
            <a:ext cx="0" cy="444600"/>
          </a:xfrm>
          <a:prstGeom prst="straightConnector1">
            <a:avLst/>
          </a:prstGeom>
          <a:noFill/>
          <a:ln cap="rnd" cmpd="sng" w="12700">
            <a:solidFill>
              <a:schemeClr val="dk1"/>
            </a:solidFill>
            <a:prstDash val="solid"/>
            <a:round/>
            <a:headEnd len="sm" w="sm" type="none"/>
            <a:tailEnd len="sm" w="sm" type="none"/>
          </a:ln>
        </p:spPr>
      </p:cxnSp>
      <p:pic>
        <p:nvPicPr>
          <p:cNvPr id="465" name="Google Shape;465;p52"/>
          <p:cNvPicPr preferRelativeResize="0"/>
          <p:nvPr/>
        </p:nvPicPr>
        <p:blipFill rotWithShape="1">
          <a:blip r:embed="rId15">
            <a:alphaModFix/>
          </a:blip>
          <a:srcRect b="0" l="0" r="0" t="0"/>
          <a:stretch/>
        </p:blipFill>
        <p:spPr>
          <a:xfrm>
            <a:off x="902863" y="1903400"/>
            <a:ext cx="187385" cy="187385"/>
          </a:xfrm>
          <a:prstGeom prst="rect">
            <a:avLst/>
          </a:prstGeom>
          <a:noFill/>
          <a:ln>
            <a:noFill/>
          </a:ln>
        </p:spPr>
      </p:pic>
      <p:sp>
        <p:nvSpPr>
          <p:cNvPr id="466" name="Google Shape;466;p52"/>
          <p:cNvSpPr txBox="1"/>
          <p:nvPr/>
        </p:nvSpPr>
        <p:spPr>
          <a:xfrm>
            <a:off x="1048411" y="1926161"/>
            <a:ext cx="3117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chemeClr val="dk1"/>
                </a:solidFill>
                <a:latin typeface="Arial"/>
                <a:ea typeface="Arial"/>
                <a:cs typeface="Arial"/>
                <a:sym typeface="Arial"/>
              </a:rPr>
              <a:t>WAF</a:t>
            </a:r>
            <a:endParaRPr sz="600">
              <a:solidFill>
                <a:schemeClr val="dk1"/>
              </a:solidFill>
              <a:latin typeface="Arial"/>
              <a:ea typeface="Arial"/>
              <a:cs typeface="Arial"/>
              <a:sym typeface="Arial"/>
            </a:endParaRPr>
          </a:p>
        </p:txBody>
      </p:sp>
      <p:sp>
        <p:nvSpPr>
          <p:cNvPr id="467" name="Google Shape;467;p52"/>
          <p:cNvSpPr txBox="1"/>
          <p:nvPr/>
        </p:nvSpPr>
        <p:spPr>
          <a:xfrm>
            <a:off x="4252825" y="1846807"/>
            <a:ext cx="10329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Cognito によるユーザー認証</a:t>
            </a:r>
            <a:endParaRPr sz="1100"/>
          </a:p>
        </p:txBody>
      </p:sp>
      <p:sp>
        <p:nvSpPr>
          <p:cNvPr id="468" name="Google Shape;468;p52"/>
          <p:cNvSpPr txBox="1"/>
          <p:nvPr/>
        </p:nvSpPr>
        <p:spPr>
          <a:xfrm>
            <a:off x="5531681" y="1310607"/>
            <a:ext cx="869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ALB アクセスログを出力</a:t>
            </a:r>
            <a:endParaRPr sz="1100"/>
          </a:p>
        </p:txBody>
      </p:sp>
      <p:pic>
        <p:nvPicPr>
          <p:cNvPr id="469" name="Google Shape;469;p52"/>
          <p:cNvPicPr preferRelativeResize="0"/>
          <p:nvPr/>
        </p:nvPicPr>
        <p:blipFill rotWithShape="1">
          <a:blip r:embed="rId16">
            <a:alphaModFix/>
          </a:blip>
          <a:srcRect b="0" l="0" r="0" t="0"/>
          <a:stretch/>
        </p:blipFill>
        <p:spPr>
          <a:xfrm>
            <a:off x="-926490" y="792131"/>
            <a:ext cx="571500" cy="571500"/>
          </a:xfrm>
          <a:prstGeom prst="rect">
            <a:avLst/>
          </a:prstGeom>
          <a:noFill/>
          <a:ln>
            <a:noFill/>
          </a:ln>
        </p:spPr>
      </p:pic>
      <p:sp>
        <p:nvSpPr>
          <p:cNvPr id="470" name="Google Shape;470;p52"/>
          <p:cNvSpPr txBox="1"/>
          <p:nvPr/>
        </p:nvSpPr>
        <p:spPr>
          <a:xfrm>
            <a:off x="-1569428" y="136363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CloudFront</a:t>
            </a:r>
            <a:endParaRPr sz="1100"/>
          </a:p>
        </p:txBody>
      </p:sp>
      <p:pic>
        <p:nvPicPr>
          <p:cNvPr id="471" name="Google Shape;471;p52"/>
          <p:cNvPicPr preferRelativeResize="0"/>
          <p:nvPr/>
        </p:nvPicPr>
        <p:blipFill rotWithShape="1">
          <a:blip r:embed="rId17">
            <a:alphaModFix/>
          </a:blip>
          <a:srcRect b="0" l="0" r="0" t="0"/>
          <a:stretch/>
        </p:blipFill>
        <p:spPr>
          <a:xfrm>
            <a:off x="-1007319" y="1849191"/>
            <a:ext cx="571500" cy="571500"/>
          </a:xfrm>
          <a:prstGeom prst="rect">
            <a:avLst/>
          </a:prstGeom>
          <a:noFill/>
          <a:ln>
            <a:noFill/>
          </a:ln>
        </p:spPr>
      </p:pic>
      <p:pic>
        <p:nvPicPr>
          <p:cNvPr id="472" name="Google Shape;472;p52"/>
          <p:cNvPicPr preferRelativeResize="0"/>
          <p:nvPr/>
        </p:nvPicPr>
        <p:blipFill rotWithShape="1">
          <a:blip r:embed="rId18">
            <a:alphaModFix/>
          </a:blip>
          <a:srcRect b="0" l="0" r="0" t="0"/>
          <a:stretch/>
        </p:blipFill>
        <p:spPr>
          <a:xfrm>
            <a:off x="-1004484" y="2906281"/>
            <a:ext cx="571500" cy="571500"/>
          </a:xfrm>
          <a:prstGeom prst="rect">
            <a:avLst/>
          </a:prstGeom>
          <a:noFill/>
          <a:ln>
            <a:noFill/>
          </a:ln>
        </p:spPr>
      </p:pic>
      <p:sp>
        <p:nvSpPr>
          <p:cNvPr id="473" name="Google Shape;473;p52"/>
          <p:cNvSpPr txBox="1"/>
          <p:nvPr/>
        </p:nvSpPr>
        <p:spPr>
          <a:xfrm>
            <a:off x="-1649803" y="3477781"/>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WAF</a:t>
            </a:r>
            <a:endParaRPr sz="1100"/>
          </a:p>
        </p:txBody>
      </p:sp>
      <p:pic>
        <p:nvPicPr>
          <p:cNvPr id="474" name="Google Shape;474;p52"/>
          <p:cNvPicPr preferRelativeResize="0"/>
          <p:nvPr/>
        </p:nvPicPr>
        <p:blipFill rotWithShape="1">
          <a:blip r:embed="rId19">
            <a:alphaModFix/>
          </a:blip>
          <a:srcRect b="0" l="0" r="0" t="0"/>
          <a:stretch/>
        </p:blipFill>
        <p:spPr>
          <a:xfrm>
            <a:off x="-1009925" y="3963356"/>
            <a:ext cx="571500" cy="571500"/>
          </a:xfrm>
          <a:prstGeom prst="rect">
            <a:avLst/>
          </a:prstGeom>
          <a:noFill/>
          <a:ln>
            <a:noFill/>
          </a:ln>
        </p:spPr>
      </p:pic>
      <p:sp>
        <p:nvSpPr>
          <p:cNvPr id="475" name="Google Shape;475;p52"/>
          <p:cNvSpPr txBox="1"/>
          <p:nvPr/>
        </p:nvSpPr>
        <p:spPr>
          <a:xfrm>
            <a:off x="-1654053" y="4534856"/>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Cognito</a:t>
            </a:r>
            <a:endParaRPr sz="1100"/>
          </a:p>
        </p:txBody>
      </p:sp>
      <p:pic>
        <p:nvPicPr>
          <p:cNvPr id="476" name="Google Shape;476;p52"/>
          <p:cNvPicPr preferRelativeResize="0"/>
          <p:nvPr/>
        </p:nvPicPr>
        <p:blipFill rotWithShape="1">
          <a:blip r:embed="rId20">
            <a:alphaModFix/>
          </a:blip>
          <a:srcRect b="0" l="0" r="0" t="0"/>
          <a:stretch/>
        </p:blipFill>
        <p:spPr>
          <a:xfrm>
            <a:off x="-931284" y="-31323"/>
            <a:ext cx="571500" cy="571500"/>
          </a:xfrm>
          <a:prstGeom prst="rect">
            <a:avLst/>
          </a:prstGeom>
          <a:noFill/>
          <a:ln>
            <a:noFill/>
          </a:ln>
        </p:spPr>
      </p:pic>
      <p:sp>
        <p:nvSpPr>
          <p:cNvPr id="477" name="Google Shape;477;p52"/>
          <p:cNvSpPr txBox="1"/>
          <p:nvPr/>
        </p:nvSpPr>
        <p:spPr>
          <a:xfrm>
            <a:off x="-1500400" y="539569"/>
            <a:ext cx="1655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Lambda</a:t>
            </a:r>
            <a:endParaRPr sz="1100"/>
          </a:p>
        </p:txBody>
      </p:sp>
      <p:pic>
        <p:nvPicPr>
          <p:cNvPr id="478" name="Google Shape;478;p52"/>
          <p:cNvPicPr preferRelativeResize="0"/>
          <p:nvPr/>
        </p:nvPicPr>
        <p:blipFill rotWithShape="1">
          <a:blip r:embed="rId21">
            <a:alphaModFix/>
          </a:blip>
          <a:srcRect b="0" l="0" r="0" t="0"/>
          <a:stretch/>
        </p:blipFill>
        <p:spPr>
          <a:xfrm>
            <a:off x="9363541" y="6"/>
            <a:ext cx="571500" cy="571500"/>
          </a:xfrm>
          <a:prstGeom prst="rect">
            <a:avLst/>
          </a:prstGeom>
          <a:noFill/>
          <a:ln>
            <a:noFill/>
          </a:ln>
        </p:spPr>
      </p:pic>
      <p:sp>
        <p:nvSpPr>
          <p:cNvPr id="479" name="Google Shape;479;p52"/>
          <p:cNvSpPr txBox="1"/>
          <p:nvPr/>
        </p:nvSpPr>
        <p:spPr>
          <a:xfrm>
            <a:off x="8962301" y="571506"/>
            <a:ext cx="16824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API Gateway</a:t>
            </a:r>
            <a:endParaRPr sz="1100"/>
          </a:p>
        </p:txBody>
      </p:sp>
      <p:sp>
        <p:nvSpPr>
          <p:cNvPr id="480" name="Google Shape;480;p52"/>
          <p:cNvSpPr txBox="1"/>
          <p:nvPr/>
        </p:nvSpPr>
        <p:spPr>
          <a:xfrm>
            <a:off x="9321913" y="1361775"/>
            <a:ext cx="9261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800">
                <a:solidFill>
                  <a:srgbClr val="000000"/>
                </a:solidFill>
                <a:latin typeface="Arial"/>
                <a:ea typeface="Arial"/>
                <a:cs typeface="Arial"/>
                <a:sym typeface="Arial"/>
              </a:rPr>
              <a:t>NAT gateway</a:t>
            </a:r>
            <a:endParaRPr sz="1100"/>
          </a:p>
        </p:txBody>
      </p:sp>
      <p:pic>
        <p:nvPicPr>
          <p:cNvPr id="481" name="Google Shape;481;p52"/>
          <p:cNvPicPr preferRelativeResize="0"/>
          <p:nvPr/>
        </p:nvPicPr>
        <p:blipFill rotWithShape="1">
          <a:blip r:embed="rId22">
            <a:alphaModFix/>
          </a:blip>
          <a:srcRect b="0" l="0" r="0" t="0"/>
          <a:stretch/>
        </p:blipFill>
        <p:spPr>
          <a:xfrm>
            <a:off x="9619105" y="1017685"/>
            <a:ext cx="342900" cy="342900"/>
          </a:xfrm>
          <a:prstGeom prst="rect">
            <a:avLst/>
          </a:prstGeom>
          <a:noFill/>
          <a:ln>
            <a:noFill/>
          </a:ln>
        </p:spPr>
      </p:pic>
      <p:pic>
        <p:nvPicPr>
          <p:cNvPr id="482" name="Google Shape;482;p52"/>
          <p:cNvPicPr preferRelativeResize="0"/>
          <p:nvPr/>
        </p:nvPicPr>
        <p:blipFill rotWithShape="1">
          <a:blip r:embed="rId23">
            <a:alphaModFix/>
          </a:blip>
          <a:srcRect b="0" l="0" r="0" t="0"/>
          <a:stretch/>
        </p:blipFill>
        <p:spPr>
          <a:xfrm>
            <a:off x="9503425" y="1693850"/>
            <a:ext cx="571500" cy="571500"/>
          </a:xfrm>
          <a:prstGeom prst="rect">
            <a:avLst/>
          </a:prstGeom>
          <a:noFill/>
          <a:ln>
            <a:noFill/>
          </a:ln>
        </p:spPr>
      </p:pic>
      <p:sp>
        <p:nvSpPr>
          <p:cNvPr id="483" name="Google Shape;483;p52"/>
          <p:cNvSpPr txBox="1"/>
          <p:nvPr/>
        </p:nvSpPr>
        <p:spPr>
          <a:xfrm>
            <a:off x="8935497" y="2272494"/>
            <a:ext cx="1719300" cy="207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EventBridge</a:t>
            </a:r>
            <a:endParaRPr sz="1100"/>
          </a:p>
        </p:txBody>
      </p:sp>
      <p:pic>
        <p:nvPicPr>
          <p:cNvPr id="484" name="Google Shape;484;p52"/>
          <p:cNvPicPr preferRelativeResize="0"/>
          <p:nvPr/>
        </p:nvPicPr>
        <p:blipFill rotWithShape="1">
          <a:blip r:embed="rId24">
            <a:alphaModFix/>
          </a:blip>
          <a:srcRect b="0" l="0" r="0" t="0"/>
          <a:stretch/>
        </p:blipFill>
        <p:spPr>
          <a:xfrm>
            <a:off x="9492181" y="2676756"/>
            <a:ext cx="571500" cy="571500"/>
          </a:xfrm>
          <a:prstGeom prst="rect">
            <a:avLst/>
          </a:prstGeom>
          <a:noFill/>
          <a:ln>
            <a:noFill/>
          </a:ln>
        </p:spPr>
      </p:pic>
      <p:sp>
        <p:nvSpPr>
          <p:cNvPr id="485" name="Google Shape;485;p52"/>
          <p:cNvSpPr txBox="1"/>
          <p:nvPr/>
        </p:nvSpPr>
        <p:spPr>
          <a:xfrm>
            <a:off x="8931397" y="3248256"/>
            <a:ext cx="170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161E2D"/>
                </a:solidFill>
                <a:latin typeface="Arial"/>
                <a:ea typeface="Arial"/>
                <a:cs typeface="Arial"/>
                <a:sym typeface="Arial"/>
              </a:rPr>
              <a:t>Amazon Simple Email </a:t>
            </a:r>
            <a:br>
              <a:rPr lang="ja" sz="900">
                <a:solidFill>
                  <a:srgbClr val="161E2D"/>
                </a:solidFill>
                <a:latin typeface="Arial"/>
                <a:ea typeface="Arial"/>
                <a:cs typeface="Arial"/>
                <a:sym typeface="Arial"/>
              </a:rPr>
            </a:br>
            <a:r>
              <a:rPr lang="ja" sz="900">
                <a:solidFill>
                  <a:srgbClr val="161E2D"/>
                </a:solidFill>
                <a:latin typeface="Arial"/>
                <a:ea typeface="Arial"/>
                <a:cs typeface="Arial"/>
                <a:sym typeface="Arial"/>
              </a:rPr>
              <a:t>Service (Amazon SES)</a:t>
            </a:r>
            <a:endParaRPr sz="1100"/>
          </a:p>
        </p:txBody>
      </p:sp>
      <p:pic>
        <p:nvPicPr>
          <p:cNvPr id="486" name="Google Shape;486;p52"/>
          <p:cNvPicPr preferRelativeResize="0"/>
          <p:nvPr/>
        </p:nvPicPr>
        <p:blipFill rotWithShape="1">
          <a:blip r:embed="rId25">
            <a:alphaModFix/>
          </a:blip>
          <a:srcRect b="0" l="0" r="0" t="0"/>
          <a:stretch/>
        </p:blipFill>
        <p:spPr>
          <a:xfrm>
            <a:off x="9511916" y="3696341"/>
            <a:ext cx="571500" cy="571500"/>
          </a:xfrm>
          <a:prstGeom prst="rect">
            <a:avLst/>
          </a:prstGeom>
          <a:noFill/>
          <a:ln>
            <a:noFill/>
          </a:ln>
        </p:spPr>
      </p:pic>
      <p:sp>
        <p:nvSpPr>
          <p:cNvPr id="487" name="Google Shape;487;p52"/>
          <p:cNvSpPr txBox="1"/>
          <p:nvPr/>
        </p:nvSpPr>
        <p:spPr>
          <a:xfrm>
            <a:off x="8935654" y="4269031"/>
            <a:ext cx="17013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Amazon Simple Notification Service (Amazon SNS)</a:t>
            </a:r>
            <a:endParaRPr sz="1100"/>
          </a:p>
        </p:txBody>
      </p:sp>
      <p:sp>
        <p:nvSpPr>
          <p:cNvPr id="488" name="Google Shape;488;p52"/>
          <p:cNvSpPr txBox="1"/>
          <p:nvPr/>
        </p:nvSpPr>
        <p:spPr>
          <a:xfrm>
            <a:off x="1055870" y="1394700"/>
            <a:ext cx="9261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AWS Network Firewall</a:t>
            </a:r>
            <a:endParaRPr sz="800"/>
          </a:p>
        </p:txBody>
      </p:sp>
      <p:pic>
        <p:nvPicPr>
          <p:cNvPr id="489" name="Google Shape;489;p52"/>
          <p:cNvPicPr preferRelativeResize="0"/>
          <p:nvPr/>
        </p:nvPicPr>
        <p:blipFill rotWithShape="1">
          <a:blip r:embed="rId26">
            <a:alphaModFix/>
          </a:blip>
          <a:srcRect b="0" l="0" r="0" t="0"/>
          <a:stretch/>
        </p:blipFill>
        <p:spPr>
          <a:xfrm>
            <a:off x="881897" y="1388950"/>
            <a:ext cx="223475" cy="210634"/>
          </a:xfrm>
          <a:prstGeom prst="rect">
            <a:avLst/>
          </a:prstGeom>
          <a:noFill/>
          <a:ln>
            <a:noFill/>
          </a:ln>
        </p:spPr>
      </p:pic>
      <p:pic>
        <p:nvPicPr>
          <p:cNvPr id="490" name="Google Shape;490;p52"/>
          <p:cNvPicPr preferRelativeResize="0"/>
          <p:nvPr/>
        </p:nvPicPr>
        <p:blipFill rotWithShape="1">
          <a:blip r:embed="rId27">
            <a:alphaModFix/>
          </a:blip>
          <a:srcRect b="0" l="0" r="0" t="0"/>
          <a:stretch/>
        </p:blipFill>
        <p:spPr>
          <a:xfrm>
            <a:off x="2757172" y="5152156"/>
            <a:ext cx="571500" cy="571500"/>
          </a:xfrm>
          <a:prstGeom prst="rect">
            <a:avLst/>
          </a:prstGeom>
          <a:noFill/>
          <a:ln>
            <a:noFill/>
          </a:ln>
        </p:spPr>
      </p:pic>
      <p:sp>
        <p:nvSpPr>
          <p:cNvPr id="491" name="Google Shape;491;p52"/>
          <p:cNvSpPr txBox="1"/>
          <p:nvPr/>
        </p:nvSpPr>
        <p:spPr>
          <a:xfrm>
            <a:off x="2195197" y="5723656"/>
            <a:ext cx="17097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Certificate</a:t>
            </a:r>
            <a:br>
              <a:rPr lang="ja" sz="900">
                <a:solidFill>
                  <a:srgbClr val="000000"/>
                </a:solidFill>
                <a:latin typeface="Arial"/>
                <a:ea typeface="Arial"/>
                <a:cs typeface="Arial"/>
                <a:sym typeface="Arial"/>
              </a:rPr>
            </a:br>
            <a:r>
              <a:rPr lang="ja" sz="900">
                <a:solidFill>
                  <a:srgbClr val="000000"/>
                </a:solidFill>
                <a:latin typeface="Arial"/>
                <a:ea typeface="Arial"/>
                <a:cs typeface="Arial"/>
                <a:sym typeface="Arial"/>
              </a:rPr>
              <a:t>Manager (ACM)</a:t>
            </a:r>
            <a:endParaRPr sz="1100"/>
          </a:p>
        </p:txBody>
      </p:sp>
      <p:pic>
        <p:nvPicPr>
          <p:cNvPr id="492" name="Google Shape;492;p52"/>
          <p:cNvPicPr preferRelativeResize="0"/>
          <p:nvPr/>
        </p:nvPicPr>
        <p:blipFill rotWithShape="1">
          <a:blip r:embed="rId28">
            <a:alphaModFix/>
          </a:blip>
          <a:srcRect b="0" l="0" r="0" t="0"/>
          <a:stretch/>
        </p:blipFill>
        <p:spPr>
          <a:xfrm>
            <a:off x="1330797" y="5254041"/>
            <a:ext cx="571500" cy="571500"/>
          </a:xfrm>
          <a:prstGeom prst="rect">
            <a:avLst/>
          </a:prstGeom>
          <a:noFill/>
          <a:ln>
            <a:noFill/>
          </a:ln>
        </p:spPr>
      </p:pic>
      <p:sp>
        <p:nvSpPr>
          <p:cNvPr id="493" name="Google Shape;493;p52"/>
          <p:cNvSpPr txBox="1"/>
          <p:nvPr/>
        </p:nvSpPr>
        <p:spPr>
          <a:xfrm>
            <a:off x="775966" y="5826731"/>
            <a:ext cx="1682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900">
                <a:solidFill>
                  <a:srgbClr val="000000"/>
                </a:solidFill>
                <a:latin typeface="Arial"/>
                <a:ea typeface="Arial"/>
                <a:cs typeface="Arial"/>
                <a:sym typeface="Arial"/>
              </a:rPr>
              <a:t>AWS Key Management Service (AWS KMS)</a:t>
            </a:r>
            <a:endParaRPr sz="1100"/>
          </a:p>
        </p:txBody>
      </p:sp>
      <p:pic>
        <p:nvPicPr>
          <p:cNvPr id="494" name="Google Shape;494;p52"/>
          <p:cNvPicPr preferRelativeResize="0"/>
          <p:nvPr/>
        </p:nvPicPr>
        <p:blipFill rotWithShape="1">
          <a:blip r:embed="rId29">
            <a:alphaModFix/>
          </a:blip>
          <a:srcRect b="0" l="0" r="0" t="0"/>
          <a:stretch/>
        </p:blipFill>
        <p:spPr>
          <a:xfrm>
            <a:off x="7062475" y="-593627"/>
            <a:ext cx="270000" cy="270000"/>
          </a:xfrm>
          <a:prstGeom prst="rect">
            <a:avLst/>
          </a:prstGeom>
          <a:noFill/>
          <a:ln>
            <a:noFill/>
          </a:ln>
        </p:spPr>
      </p:pic>
      <p:sp>
        <p:nvSpPr>
          <p:cNvPr id="495" name="Google Shape;495;p52"/>
          <p:cNvSpPr txBox="1"/>
          <p:nvPr/>
        </p:nvSpPr>
        <p:spPr>
          <a:xfrm>
            <a:off x="6892838" y="-371012"/>
            <a:ext cx="520500" cy="1770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CloudTrail</a:t>
            </a:r>
            <a:endParaRPr sz="700">
              <a:solidFill>
                <a:schemeClr val="dk1"/>
              </a:solidFill>
              <a:latin typeface="Meiryo"/>
              <a:ea typeface="Meiryo"/>
              <a:cs typeface="Meiryo"/>
              <a:sym typeface="Meiryo"/>
            </a:endParaRPr>
          </a:p>
        </p:txBody>
      </p:sp>
      <p:pic>
        <p:nvPicPr>
          <p:cNvPr id="496" name="Google Shape;496;p52"/>
          <p:cNvPicPr preferRelativeResize="0"/>
          <p:nvPr/>
        </p:nvPicPr>
        <p:blipFill rotWithShape="1">
          <a:blip r:embed="rId30">
            <a:alphaModFix/>
          </a:blip>
          <a:srcRect b="0" l="0" r="0" t="0"/>
          <a:stretch/>
        </p:blipFill>
        <p:spPr>
          <a:xfrm>
            <a:off x="7516424" y="3004798"/>
            <a:ext cx="251751" cy="251751"/>
          </a:xfrm>
          <a:prstGeom prst="rect">
            <a:avLst/>
          </a:prstGeom>
          <a:noFill/>
          <a:ln>
            <a:noFill/>
          </a:ln>
        </p:spPr>
      </p:pic>
      <p:sp>
        <p:nvSpPr>
          <p:cNvPr id="497" name="Google Shape;497;p52"/>
          <p:cNvSpPr txBox="1"/>
          <p:nvPr/>
        </p:nvSpPr>
        <p:spPr>
          <a:xfrm>
            <a:off x="7348650" y="3219100"/>
            <a:ext cx="574800" cy="177000"/>
          </a:xfrm>
          <a:prstGeom prst="rect">
            <a:avLst/>
          </a:prstGeom>
          <a:solidFill>
            <a:schemeClr val="lt1"/>
          </a:solid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GuardDuty</a:t>
            </a:r>
            <a:endParaRPr sz="700">
              <a:solidFill>
                <a:schemeClr val="dk1"/>
              </a:solidFill>
              <a:latin typeface="Meiryo"/>
              <a:ea typeface="Meiryo"/>
              <a:cs typeface="Meiryo"/>
              <a:sym typeface="Meiryo"/>
            </a:endParaRPr>
          </a:p>
        </p:txBody>
      </p:sp>
      <p:pic>
        <p:nvPicPr>
          <p:cNvPr id="498" name="Google Shape;498;p52"/>
          <p:cNvPicPr preferRelativeResize="0"/>
          <p:nvPr/>
        </p:nvPicPr>
        <p:blipFill rotWithShape="1">
          <a:blip r:embed="rId31">
            <a:alphaModFix/>
          </a:blip>
          <a:srcRect b="0" l="0" r="0" t="0"/>
          <a:stretch/>
        </p:blipFill>
        <p:spPr>
          <a:xfrm>
            <a:off x="903501" y="1662011"/>
            <a:ext cx="184725" cy="188049"/>
          </a:xfrm>
          <a:prstGeom prst="rect">
            <a:avLst/>
          </a:prstGeom>
          <a:noFill/>
          <a:ln>
            <a:noFill/>
          </a:ln>
        </p:spPr>
      </p:pic>
      <p:sp>
        <p:nvSpPr>
          <p:cNvPr id="499" name="Google Shape;499;p52"/>
          <p:cNvSpPr txBox="1"/>
          <p:nvPr/>
        </p:nvSpPr>
        <p:spPr>
          <a:xfrm>
            <a:off x="1044774" y="1694112"/>
            <a:ext cx="5592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AWS Shield</a:t>
            </a:r>
            <a:endParaRPr sz="800"/>
          </a:p>
        </p:txBody>
      </p:sp>
      <p:pic>
        <p:nvPicPr>
          <p:cNvPr id="500" name="Google Shape;500;p52"/>
          <p:cNvPicPr preferRelativeResize="0"/>
          <p:nvPr/>
        </p:nvPicPr>
        <p:blipFill rotWithShape="1">
          <a:blip r:embed="rId10">
            <a:alphaModFix/>
          </a:blip>
          <a:srcRect b="0" l="0" r="0" t="0"/>
          <a:stretch/>
        </p:blipFill>
        <p:spPr>
          <a:xfrm>
            <a:off x="861863" y="3163750"/>
            <a:ext cx="270000" cy="270000"/>
          </a:xfrm>
          <a:prstGeom prst="rect">
            <a:avLst/>
          </a:prstGeom>
          <a:noFill/>
          <a:ln>
            <a:noFill/>
          </a:ln>
        </p:spPr>
      </p:pic>
      <p:sp>
        <p:nvSpPr>
          <p:cNvPr id="501" name="Google Shape;501;p52"/>
          <p:cNvSpPr txBox="1"/>
          <p:nvPr/>
        </p:nvSpPr>
        <p:spPr>
          <a:xfrm>
            <a:off x="702290" y="3423289"/>
            <a:ext cx="603900" cy="361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br>
              <a:rPr lang="ja" sz="700">
                <a:solidFill>
                  <a:srgbClr val="000000"/>
                </a:solidFill>
                <a:latin typeface="Arial"/>
                <a:ea typeface="Arial"/>
                <a:cs typeface="Arial"/>
                <a:sym typeface="Arial"/>
              </a:rPr>
            </a:br>
            <a:r>
              <a:rPr lang="ja" sz="600">
                <a:solidFill>
                  <a:srgbClr val="000000"/>
                </a:solidFill>
                <a:latin typeface="Arial"/>
                <a:ea typeface="Arial"/>
                <a:cs typeface="Arial"/>
                <a:sym typeface="Arial"/>
              </a:rPr>
              <a:t>(</a:t>
            </a:r>
            <a:r>
              <a:rPr lang="ja" sz="600"/>
              <a:t>身分証明書画像</a:t>
            </a:r>
            <a:r>
              <a:rPr lang="ja" sz="600">
                <a:solidFill>
                  <a:srgbClr val="000000"/>
                </a:solidFill>
                <a:latin typeface="Arial"/>
                <a:ea typeface="Arial"/>
                <a:cs typeface="Arial"/>
                <a:sym typeface="Arial"/>
              </a:rPr>
              <a:t>)</a:t>
            </a:r>
            <a:endParaRPr sz="600">
              <a:solidFill>
                <a:srgbClr val="000000"/>
              </a:solidFill>
              <a:latin typeface="Arial"/>
              <a:ea typeface="Arial"/>
              <a:cs typeface="Arial"/>
              <a:sym typeface="Arial"/>
            </a:endParaRPr>
          </a:p>
        </p:txBody>
      </p:sp>
      <p:sp>
        <p:nvSpPr>
          <p:cNvPr id="502" name="Google Shape;502;p52"/>
          <p:cNvSpPr txBox="1"/>
          <p:nvPr/>
        </p:nvSpPr>
        <p:spPr>
          <a:xfrm>
            <a:off x="3041375" y="2784925"/>
            <a:ext cx="1407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Clr>
                <a:schemeClr val="dk1"/>
              </a:buClr>
              <a:buSzPts val="1100"/>
              <a:buFont typeface="Arial"/>
              <a:buNone/>
            </a:pPr>
            <a:r>
              <a:rPr lang="ja" sz="600"/>
              <a:t>資産管理アプリケーション</a:t>
            </a:r>
            <a:endParaRPr sz="600"/>
          </a:p>
          <a:p>
            <a:pPr indent="0" lvl="0" marL="0" marR="0" rtl="0" algn="l">
              <a:spcBef>
                <a:spcPts val="0"/>
              </a:spcBef>
              <a:spcAft>
                <a:spcPts val="0"/>
              </a:spcAft>
              <a:buNone/>
            </a:pPr>
            <a:r>
              <a:rPr lang="ja" sz="600"/>
              <a:t>利用者登録/ログイン</a:t>
            </a:r>
            <a:endParaRPr sz="600"/>
          </a:p>
        </p:txBody>
      </p:sp>
      <p:sp>
        <p:nvSpPr>
          <p:cNvPr id="503" name="Google Shape;503;p52"/>
          <p:cNvSpPr txBox="1"/>
          <p:nvPr/>
        </p:nvSpPr>
        <p:spPr>
          <a:xfrm>
            <a:off x="697988" y="2942575"/>
            <a:ext cx="828600" cy="223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500"/>
              <a:t>身分証明書画像保存権限付与機能</a:t>
            </a:r>
            <a:endParaRPr sz="1000"/>
          </a:p>
        </p:txBody>
      </p:sp>
      <p:pic>
        <p:nvPicPr>
          <p:cNvPr id="504" name="Google Shape;504;p52"/>
          <p:cNvPicPr preferRelativeResize="0"/>
          <p:nvPr/>
        </p:nvPicPr>
        <p:blipFill rotWithShape="1">
          <a:blip r:embed="rId32">
            <a:alphaModFix/>
          </a:blip>
          <a:srcRect b="0" l="0" r="0" t="0"/>
          <a:stretch/>
        </p:blipFill>
        <p:spPr>
          <a:xfrm>
            <a:off x="-2870175" y="1279576"/>
            <a:ext cx="300000" cy="300000"/>
          </a:xfrm>
          <a:prstGeom prst="rect">
            <a:avLst/>
          </a:prstGeom>
          <a:noFill/>
          <a:ln>
            <a:noFill/>
          </a:ln>
        </p:spPr>
      </p:pic>
      <p:sp>
        <p:nvSpPr>
          <p:cNvPr id="505" name="Google Shape;505;p52"/>
          <p:cNvSpPr txBox="1"/>
          <p:nvPr/>
        </p:nvSpPr>
        <p:spPr>
          <a:xfrm>
            <a:off x="-2974426" y="1554675"/>
            <a:ext cx="5085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Systems</a:t>
            </a:r>
            <a:endParaRPr sz="600">
              <a:solidFill>
                <a:srgbClr val="000000"/>
              </a:solidFill>
              <a:latin typeface="Arial"/>
              <a:ea typeface="Arial"/>
              <a:cs typeface="Arial"/>
              <a:sym typeface="Arial"/>
            </a:endParaRPr>
          </a:p>
          <a:p>
            <a:pPr indent="0" lvl="0" marL="0" marR="0" rtl="0" algn="ctr">
              <a:spcBef>
                <a:spcPts val="0"/>
              </a:spcBef>
              <a:spcAft>
                <a:spcPts val="0"/>
              </a:spcAft>
              <a:buNone/>
            </a:pPr>
            <a:r>
              <a:rPr lang="ja" sz="600">
                <a:solidFill>
                  <a:srgbClr val="000000"/>
                </a:solidFill>
                <a:latin typeface="Arial"/>
                <a:ea typeface="Arial"/>
                <a:cs typeface="Arial"/>
                <a:sym typeface="Arial"/>
              </a:rPr>
              <a:t>Manager</a:t>
            </a:r>
            <a:endParaRPr sz="800"/>
          </a:p>
        </p:txBody>
      </p:sp>
      <p:sp>
        <p:nvSpPr>
          <p:cNvPr id="506" name="Google Shape;506;p52"/>
          <p:cNvSpPr txBox="1"/>
          <p:nvPr/>
        </p:nvSpPr>
        <p:spPr>
          <a:xfrm>
            <a:off x="7321725" y="4347338"/>
            <a:ext cx="460800" cy="246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500">
                <a:solidFill>
                  <a:srgbClr val="000000"/>
                </a:solidFill>
                <a:latin typeface="Arial"/>
                <a:ea typeface="Arial"/>
                <a:cs typeface="Arial"/>
                <a:sym typeface="Arial"/>
              </a:rPr>
              <a:t>Patch</a:t>
            </a:r>
            <a:endParaRPr sz="500"/>
          </a:p>
          <a:p>
            <a:pPr indent="0" lvl="0" marL="0" marR="0" rtl="0" algn="ctr">
              <a:spcBef>
                <a:spcPts val="0"/>
              </a:spcBef>
              <a:spcAft>
                <a:spcPts val="0"/>
              </a:spcAft>
              <a:buNone/>
            </a:pPr>
            <a:r>
              <a:rPr lang="ja" sz="500">
                <a:solidFill>
                  <a:srgbClr val="000000"/>
                </a:solidFill>
                <a:latin typeface="Arial"/>
                <a:ea typeface="Arial"/>
                <a:cs typeface="Arial"/>
                <a:sym typeface="Arial"/>
              </a:rPr>
              <a:t>Manager</a:t>
            </a:r>
            <a:endParaRPr sz="800"/>
          </a:p>
        </p:txBody>
      </p:sp>
      <p:pic>
        <p:nvPicPr>
          <p:cNvPr id="507" name="Google Shape;507;p52"/>
          <p:cNvPicPr preferRelativeResize="0"/>
          <p:nvPr/>
        </p:nvPicPr>
        <p:blipFill rotWithShape="1">
          <a:blip r:embed="rId33">
            <a:alphaModFix/>
          </a:blip>
          <a:srcRect b="0" l="0" r="0" t="0"/>
          <a:stretch/>
        </p:blipFill>
        <p:spPr>
          <a:xfrm>
            <a:off x="7424988" y="4158712"/>
            <a:ext cx="254250" cy="254250"/>
          </a:xfrm>
          <a:prstGeom prst="rect">
            <a:avLst/>
          </a:prstGeom>
          <a:noFill/>
          <a:ln>
            <a:noFill/>
          </a:ln>
        </p:spPr>
      </p:pic>
      <p:sp>
        <p:nvSpPr>
          <p:cNvPr id="508" name="Google Shape;508;p52"/>
          <p:cNvSpPr/>
          <p:nvPr/>
        </p:nvSpPr>
        <p:spPr>
          <a:xfrm>
            <a:off x="1627925" y="3094175"/>
            <a:ext cx="4152000" cy="300000"/>
          </a:xfrm>
          <a:prstGeom prst="rect">
            <a:avLst/>
          </a:prstGeom>
          <a:solidFill>
            <a:schemeClr val="lt1"/>
          </a:solidFill>
          <a:ln cap="flat" cmpd="sng" w="9525">
            <a:solidFill>
              <a:srgbClr val="D86613"/>
            </a:solidFill>
            <a:prstDash val="dash"/>
            <a:miter lim="800000"/>
            <a:headEnd len="sm" w="sm" type="none"/>
            <a:tailEnd len="sm" w="sm" type="none"/>
          </a:ln>
        </p:spPr>
        <p:txBody>
          <a:bodyPr anchorCtr="0" anchor="t" bIns="34275" lIns="68575" spcFirstLastPara="1" rIns="68575" wrap="square" tIns="68575">
            <a:noAutofit/>
          </a:bodyPr>
          <a:lstStyle/>
          <a:p>
            <a:pPr indent="0" lvl="0" marL="0" marR="0" rtl="0" algn="ctr">
              <a:spcBef>
                <a:spcPts val="0"/>
              </a:spcBef>
              <a:spcAft>
                <a:spcPts val="0"/>
              </a:spcAft>
              <a:buNone/>
            </a:pPr>
            <a:r>
              <a:t/>
            </a:r>
            <a:endParaRPr sz="900">
              <a:solidFill>
                <a:srgbClr val="D86613"/>
              </a:solidFill>
              <a:latin typeface="Arial"/>
              <a:ea typeface="Arial"/>
              <a:cs typeface="Arial"/>
              <a:sym typeface="Arial"/>
            </a:endParaRPr>
          </a:p>
        </p:txBody>
      </p:sp>
      <p:pic>
        <p:nvPicPr>
          <p:cNvPr id="509" name="Google Shape;509;p52"/>
          <p:cNvPicPr preferRelativeResize="0"/>
          <p:nvPr/>
        </p:nvPicPr>
        <p:blipFill rotWithShape="1">
          <a:blip r:embed="rId13">
            <a:alphaModFix/>
          </a:blip>
          <a:srcRect b="0" l="0" r="0" t="0"/>
          <a:stretch/>
        </p:blipFill>
        <p:spPr>
          <a:xfrm>
            <a:off x="1627925" y="3086597"/>
            <a:ext cx="184714" cy="184714"/>
          </a:xfrm>
          <a:prstGeom prst="rect">
            <a:avLst/>
          </a:prstGeom>
          <a:noFill/>
          <a:ln>
            <a:noFill/>
          </a:ln>
        </p:spPr>
      </p:pic>
      <p:pic>
        <p:nvPicPr>
          <p:cNvPr id="510" name="Google Shape;510;p52"/>
          <p:cNvPicPr preferRelativeResize="0"/>
          <p:nvPr/>
        </p:nvPicPr>
        <p:blipFill rotWithShape="1">
          <a:blip r:embed="rId14">
            <a:alphaModFix/>
          </a:blip>
          <a:srcRect b="0" l="0" r="0" t="0"/>
          <a:stretch/>
        </p:blipFill>
        <p:spPr>
          <a:xfrm>
            <a:off x="2213394" y="3105018"/>
            <a:ext cx="270000" cy="270000"/>
          </a:xfrm>
          <a:prstGeom prst="rect">
            <a:avLst/>
          </a:prstGeom>
          <a:noFill/>
          <a:ln>
            <a:noFill/>
          </a:ln>
        </p:spPr>
      </p:pic>
      <p:pic>
        <p:nvPicPr>
          <p:cNvPr id="511" name="Google Shape;511;p52"/>
          <p:cNvPicPr preferRelativeResize="0"/>
          <p:nvPr/>
        </p:nvPicPr>
        <p:blipFill rotWithShape="1">
          <a:blip r:embed="rId14">
            <a:alphaModFix/>
          </a:blip>
          <a:srcRect b="0" l="0" r="0" t="0"/>
          <a:stretch/>
        </p:blipFill>
        <p:spPr>
          <a:xfrm>
            <a:off x="4969498" y="3105018"/>
            <a:ext cx="270000" cy="270000"/>
          </a:xfrm>
          <a:prstGeom prst="rect">
            <a:avLst/>
          </a:prstGeom>
          <a:noFill/>
          <a:ln>
            <a:noFill/>
          </a:ln>
        </p:spPr>
      </p:pic>
      <p:pic>
        <p:nvPicPr>
          <p:cNvPr id="512" name="Google Shape;512;p52"/>
          <p:cNvPicPr preferRelativeResize="0"/>
          <p:nvPr/>
        </p:nvPicPr>
        <p:blipFill rotWithShape="1">
          <a:blip r:embed="rId14">
            <a:alphaModFix/>
          </a:blip>
          <a:srcRect b="0" l="0" r="0" t="0"/>
          <a:stretch/>
        </p:blipFill>
        <p:spPr>
          <a:xfrm>
            <a:off x="2701800" y="3102523"/>
            <a:ext cx="270000" cy="270000"/>
          </a:xfrm>
          <a:prstGeom prst="rect">
            <a:avLst/>
          </a:prstGeom>
          <a:noFill/>
          <a:ln>
            <a:noFill/>
          </a:ln>
        </p:spPr>
      </p:pic>
      <p:pic>
        <p:nvPicPr>
          <p:cNvPr id="513" name="Google Shape;513;p52"/>
          <p:cNvPicPr preferRelativeResize="0"/>
          <p:nvPr/>
        </p:nvPicPr>
        <p:blipFill rotWithShape="1">
          <a:blip r:embed="rId14">
            <a:alphaModFix/>
          </a:blip>
          <a:srcRect b="0" l="0" r="0" t="0"/>
          <a:stretch/>
        </p:blipFill>
        <p:spPr>
          <a:xfrm>
            <a:off x="4448435" y="3107370"/>
            <a:ext cx="270000" cy="270000"/>
          </a:xfrm>
          <a:prstGeom prst="rect">
            <a:avLst/>
          </a:prstGeom>
          <a:noFill/>
          <a:ln>
            <a:noFill/>
          </a:ln>
        </p:spPr>
      </p:pic>
      <p:sp>
        <p:nvSpPr>
          <p:cNvPr id="514" name="Google Shape;514;p52"/>
          <p:cNvSpPr txBox="1"/>
          <p:nvPr/>
        </p:nvSpPr>
        <p:spPr>
          <a:xfrm>
            <a:off x="3041375" y="3165925"/>
            <a:ext cx="1407000" cy="253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情報入力/ファイルアップロード</a:t>
            </a:r>
            <a:endParaRPr sz="600"/>
          </a:p>
          <a:p>
            <a:pPr indent="0" lvl="0" marL="0" marR="0" rtl="0" algn="l">
              <a:spcBef>
                <a:spcPts val="0"/>
              </a:spcBef>
              <a:spcAft>
                <a:spcPts val="0"/>
              </a:spcAft>
              <a:buNone/>
            </a:pPr>
            <a:r>
              <a:rPr lang="ja" sz="600"/>
              <a:t>※セキュリティ</a:t>
            </a:r>
            <a:endParaRPr sz="600"/>
          </a:p>
        </p:txBody>
      </p:sp>
      <p:cxnSp>
        <p:nvCxnSpPr>
          <p:cNvPr id="515" name="Google Shape;515;p52"/>
          <p:cNvCxnSpPr>
            <a:stCxn id="516" idx="0"/>
          </p:cNvCxnSpPr>
          <p:nvPr/>
        </p:nvCxnSpPr>
        <p:spPr>
          <a:xfrm flipH="1" rot="5400000">
            <a:off x="5831122" y="2952750"/>
            <a:ext cx="805800" cy="756600"/>
          </a:xfrm>
          <a:prstGeom prst="bentConnector3">
            <a:avLst>
              <a:gd fmla="val 100493" name="adj1"/>
            </a:avLst>
          </a:prstGeom>
          <a:noFill/>
          <a:ln cap="flat" cmpd="sng" w="9525">
            <a:solidFill>
              <a:schemeClr val="dk2"/>
            </a:solidFill>
            <a:prstDash val="solid"/>
            <a:round/>
            <a:headEnd len="med" w="med" type="none"/>
            <a:tailEnd len="med" w="med" type="triangle"/>
          </a:ln>
        </p:spPr>
      </p:cxnSp>
      <p:cxnSp>
        <p:nvCxnSpPr>
          <p:cNvPr id="517" name="Google Shape;517;p52"/>
          <p:cNvCxnSpPr/>
          <p:nvPr/>
        </p:nvCxnSpPr>
        <p:spPr>
          <a:xfrm>
            <a:off x="4084925" y="2265375"/>
            <a:ext cx="0" cy="828900"/>
          </a:xfrm>
          <a:prstGeom prst="straightConnector1">
            <a:avLst/>
          </a:prstGeom>
          <a:noFill/>
          <a:ln cap="rnd" cmpd="sng" w="12700">
            <a:solidFill>
              <a:schemeClr val="dk1"/>
            </a:solidFill>
            <a:prstDash val="solid"/>
            <a:round/>
            <a:headEnd len="sm" w="sm" type="none"/>
            <a:tailEnd len="med" w="med" type="triangle"/>
          </a:ln>
        </p:spPr>
      </p:cxnSp>
      <p:pic>
        <p:nvPicPr>
          <p:cNvPr id="518" name="Google Shape;518;p52"/>
          <p:cNvPicPr preferRelativeResize="0"/>
          <p:nvPr/>
        </p:nvPicPr>
        <p:blipFill rotWithShape="1">
          <a:blip r:embed="rId32">
            <a:alphaModFix/>
          </a:blip>
          <a:srcRect b="0" l="0" r="0" t="0"/>
          <a:stretch/>
        </p:blipFill>
        <p:spPr>
          <a:xfrm>
            <a:off x="7112025" y="4022776"/>
            <a:ext cx="300000" cy="300000"/>
          </a:xfrm>
          <a:prstGeom prst="rect">
            <a:avLst/>
          </a:prstGeom>
          <a:noFill/>
          <a:ln>
            <a:noFill/>
          </a:ln>
        </p:spPr>
      </p:pic>
      <p:sp>
        <p:nvSpPr>
          <p:cNvPr id="519" name="Google Shape;519;p52"/>
          <p:cNvSpPr txBox="1"/>
          <p:nvPr/>
        </p:nvSpPr>
        <p:spPr>
          <a:xfrm>
            <a:off x="6934606" y="4265350"/>
            <a:ext cx="594900" cy="276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ja" sz="600">
                <a:solidFill>
                  <a:srgbClr val="000000"/>
                </a:solidFill>
                <a:latin typeface="Arial"/>
                <a:ea typeface="Arial"/>
                <a:cs typeface="Arial"/>
                <a:sym typeface="Arial"/>
              </a:rPr>
              <a:t>Systems</a:t>
            </a:r>
            <a:endParaRPr sz="600">
              <a:solidFill>
                <a:srgbClr val="000000"/>
              </a:solidFill>
              <a:latin typeface="Arial"/>
              <a:ea typeface="Arial"/>
              <a:cs typeface="Arial"/>
              <a:sym typeface="Arial"/>
            </a:endParaRPr>
          </a:p>
          <a:p>
            <a:pPr indent="0" lvl="0" marL="0" marR="0" rtl="0" algn="ctr">
              <a:spcBef>
                <a:spcPts val="0"/>
              </a:spcBef>
              <a:spcAft>
                <a:spcPts val="0"/>
              </a:spcAft>
              <a:buNone/>
            </a:pPr>
            <a:r>
              <a:rPr lang="ja" sz="600">
                <a:solidFill>
                  <a:srgbClr val="000000"/>
                </a:solidFill>
                <a:latin typeface="Arial"/>
                <a:ea typeface="Arial"/>
                <a:cs typeface="Arial"/>
                <a:sym typeface="Arial"/>
              </a:rPr>
              <a:t>Manager</a:t>
            </a:r>
            <a:endParaRPr sz="800"/>
          </a:p>
        </p:txBody>
      </p:sp>
      <p:sp>
        <p:nvSpPr>
          <p:cNvPr id="520" name="Google Shape;520;p52"/>
          <p:cNvSpPr/>
          <p:nvPr/>
        </p:nvSpPr>
        <p:spPr>
          <a:xfrm>
            <a:off x="1552850" y="2655675"/>
            <a:ext cx="4302900" cy="3924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521" name="Google Shape;521;p52"/>
          <p:cNvSpPr/>
          <p:nvPr/>
        </p:nvSpPr>
        <p:spPr>
          <a:xfrm>
            <a:off x="1562563" y="3071025"/>
            <a:ext cx="4302900" cy="3924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522" name="Google Shape;522;p52"/>
          <p:cNvSpPr/>
          <p:nvPr/>
        </p:nvSpPr>
        <p:spPr>
          <a:xfrm>
            <a:off x="2909225" y="1841975"/>
            <a:ext cx="1407000" cy="4935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sp>
        <p:nvSpPr>
          <p:cNvPr id="523" name="Google Shape;523;p52"/>
          <p:cNvSpPr/>
          <p:nvPr/>
        </p:nvSpPr>
        <p:spPr>
          <a:xfrm>
            <a:off x="1834275" y="3643375"/>
            <a:ext cx="4127400" cy="571500"/>
          </a:xfrm>
          <a:prstGeom prst="rect">
            <a:avLst/>
          </a:prstGeom>
          <a:noFill/>
          <a:ln cap="flat" cmpd="sng" w="12700">
            <a:solidFill>
              <a:srgbClr val="DF3312"/>
            </a:solidFill>
            <a:prstDash val="solid"/>
            <a:miter lim="800000"/>
            <a:headEnd len="sm" w="sm" type="none"/>
            <a:tailEnd len="sm" w="sm" type="none"/>
          </a:ln>
        </p:spPr>
        <p:txBody>
          <a:bodyPr anchorCtr="1" anchor="t" bIns="34275" lIns="68575" spcFirstLastPara="1" rIns="68575" wrap="square" tIns="68575">
            <a:noAutofit/>
          </a:bodyPr>
          <a:lstStyle/>
          <a:p>
            <a:pPr indent="0" lvl="0" marL="0" marR="0" rtl="0" algn="l">
              <a:spcBef>
                <a:spcPts val="0"/>
              </a:spcBef>
              <a:spcAft>
                <a:spcPts val="0"/>
              </a:spcAft>
              <a:buNone/>
            </a:pPr>
            <a:r>
              <a:t/>
            </a:r>
            <a:endParaRPr sz="1100"/>
          </a:p>
        </p:txBody>
      </p:sp>
      <p:pic>
        <p:nvPicPr>
          <p:cNvPr id="524" name="Google Shape;524;p52"/>
          <p:cNvPicPr preferRelativeResize="0"/>
          <p:nvPr/>
        </p:nvPicPr>
        <p:blipFill rotWithShape="1">
          <a:blip r:embed="rId34">
            <a:alphaModFix/>
          </a:blip>
          <a:srcRect b="0" l="0" r="0" t="0"/>
          <a:stretch/>
        </p:blipFill>
        <p:spPr>
          <a:xfrm>
            <a:off x="6537472" y="3663825"/>
            <a:ext cx="251775" cy="251775"/>
          </a:xfrm>
          <a:prstGeom prst="rect">
            <a:avLst/>
          </a:prstGeom>
          <a:noFill/>
          <a:ln>
            <a:noFill/>
          </a:ln>
        </p:spPr>
      </p:pic>
      <p:sp>
        <p:nvSpPr>
          <p:cNvPr id="525" name="Google Shape;525;p52"/>
          <p:cNvSpPr txBox="1"/>
          <p:nvPr/>
        </p:nvSpPr>
        <p:spPr>
          <a:xfrm>
            <a:off x="6172463" y="3959095"/>
            <a:ext cx="9261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t>ECR</a:t>
            </a:r>
            <a:endParaRPr sz="900"/>
          </a:p>
        </p:txBody>
      </p:sp>
      <p:pic>
        <p:nvPicPr>
          <p:cNvPr id="516" name="Google Shape;516;p52"/>
          <p:cNvPicPr preferRelativeResize="0"/>
          <p:nvPr/>
        </p:nvPicPr>
        <p:blipFill rotWithShape="1">
          <a:blip r:embed="rId34">
            <a:alphaModFix/>
          </a:blip>
          <a:srcRect b="0" l="0" r="0" t="0"/>
          <a:stretch/>
        </p:blipFill>
        <p:spPr>
          <a:xfrm>
            <a:off x="6486434" y="3733950"/>
            <a:ext cx="251775" cy="251775"/>
          </a:xfrm>
          <a:prstGeom prst="rect">
            <a:avLst/>
          </a:prstGeom>
          <a:noFill/>
          <a:ln>
            <a:noFill/>
          </a:ln>
        </p:spPr>
      </p:pic>
      <p:pic>
        <p:nvPicPr>
          <p:cNvPr id="526" name="Google Shape;526;p52"/>
          <p:cNvPicPr preferRelativeResize="0"/>
          <p:nvPr/>
        </p:nvPicPr>
        <p:blipFill rotWithShape="1">
          <a:blip r:embed="rId10">
            <a:alphaModFix/>
          </a:blip>
          <a:srcRect b="0" l="0" r="0" t="0"/>
          <a:stretch/>
        </p:blipFill>
        <p:spPr>
          <a:xfrm>
            <a:off x="6243951" y="4179575"/>
            <a:ext cx="270000" cy="270000"/>
          </a:xfrm>
          <a:prstGeom prst="rect">
            <a:avLst/>
          </a:prstGeom>
          <a:noFill/>
          <a:ln>
            <a:noFill/>
          </a:ln>
        </p:spPr>
      </p:pic>
      <p:sp>
        <p:nvSpPr>
          <p:cNvPr id="527" name="Google Shape;527;p52"/>
          <p:cNvSpPr txBox="1"/>
          <p:nvPr/>
        </p:nvSpPr>
        <p:spPr>
          <a:xfrm>
            <a:off x="6145865" y="4466315"/>
            <a:ext cx="6039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rgbClr val="000000"/>
                </a:solidFill>
                <a:latin typeface="Arial"/>
                <a:ea typeface="Arial"/>
                <a:cs typeface="Arial"/>
                <a:sym typeface="Arial"/>
              </a:rPr>
              <a:t>S3 Bucket</a:t>
            </a:r>
            <a:endParaRPr sz="600">
              <a:solidFill>
                <a:srgbClr val="000000"/>
              </a:solidFill>
              <a:latin typeface="Arial"/>
              <a:ea typeface="Arial"/>
              <a:cs typeface="Arial"/>
              <a:sym typeface="Arial"/>
            </a:endParaRPr>
          </a:p>
        </p:txBody>
      </p:sp>
      <p:cxnSp>
        <p:nvCxnSpPr>
          <p:cNvPr id="528" name="Google Shape;528;p52"/>
          <p:cNvCxnSpPr/>
          <p:nvPr/>
        </p:nvCxnSpPr>
        <p:spPr>
          <a:xfrm flipH="1">
            <a:off x="2298440" y="4384340"/>
            <a:ext cx="3990300" cy="14700"/>
          </a:xfrm>
          <a:prstGeom prst="straightConnector1">
            <a:avLst/>
          </a:prstGeom>
          <a:noFill/>
          <a:ln cap="rnd" cmpd="sng" w="12700">
            <a:solidFill>
              <a:schemeClr val="dk1"/>
            </a:solidFill>
            <a:prstDash val="solid"/>
            <a:round/>
            <a:headEnd len="med" w="med" type="triangle"/>
            <a:tailEnd len="sm" w="sm" type="none"/>
          </a:ln>
        </p:spPr>
      </p:cxnSp>
      <p:cxnSp>
        <p:nvCxnSpPr>
          <p:cNvPr id="529" name="Google Shape;529;p52"/>
          <p:cNvCxnSpPr/>
          <p:nvPr/>
        </p:nvCxnSpPr>
        <p:spPr>
          <a:xfrm flipH="1">
            <a:off x="2356325" y="4211700"/>
            <a:ext cx="3600" cy="150000"/>
          </a:xfrm>
          <a:prstGeom prst="straightConnector1">
            <a:avLst/>
          </a:prstGeom>
          <a:noFill/>
          <a:ln cap="rnd" cmpd="sng" w="12700">
            <a:solidFill>
              <a:schemeClr val="dk1"/>
            </a:solidFill>
            <a:prstDash val="solid"/>
            <a:round/>
            <a:headEnd len="sm" w="sm" type="none"/>
            <a:tailEnd len="sm" w="sm" type="none"/>
          </a:ln>
        </p:spPr>
      </p:cxnSp>
      <p:pic>
        <p:nvPicPr>
          <p:cNvPr id="530" name="Google Shape;530;p52"/>
          <p:cNvPicPr preferRelativeResize="0"/>
          <p:nvPr/>
        </p:nvPicPr>
        <p:blipFill rotWithShape="1">
          <a:blip r:embed="rId27">
            <a:alphaModFix/>
          </a:blip>
          <a:srcRect b="0" l="0" r="0" t="0"/>
          <a:stretch/>
        </p:blipFill>
        <p:spPr>
          <a:xfrm>
            <a:off x="903500" y="910601"/>
            <a:ext cx="184725" cy="184725"/>
          </a:xfrm>
          <a:prstGeom prst="rect">
            <a:avLst/>
          </a:prstGeom>
          <a:noFill/>
          <a:ln>
            <a:noFill/>
          </a:ln>
        </p:spPr>
      </p:pic>
      <p:pic>
        <p:nvPicPr>
          <p:cNvPr id="531" name="Google Shape;531;p52"/>
          <p:cNvPicPr preferRelativeResize="0"/>
          <p:nvPr/>
        </p:nvPicPr>
        <p:blipFill rotWithShape="1">
          <a:blip r:embed="rId17">
            <a:alphaModFix/>
          </a:blip>
          <a:srcRect b="0" l="0" r="0" t="0"/>
          <a:stretch/>
        </p:blipFill>
        <p:spPr>
          <a:xfrm>
            <a:off x="384329" y="850319"/>
            <a:ext cx="206000" cy="206000"/>
          </a:xfrm>
          <a:prstGeom prst="rect">
            <a:avLst/>
          </a:prstGeom>
          <a:noFill/>
          <a:ln>
            <a:noFill/>
          </a:ln>
        </p:spPr>
      </p:pic>
      <p:sp>
        <p:nvSpPr>
          <p:cNvPr id="532" name="Google Shape;532;p52"/>
          <p:cNvSpPr txBox="1"/>
          <p:nvPr/>
        </p:nvSpPr>
        <p:spPr>
          <a:xfrm>
            <a:off x="1054999" y="944486"/>
            <a:ext cx="3117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chemeClr val="dk1"/>
                </a:solidFill>
              </a:rPr>
              <a:t>ACM</a:t>
            </a:r>
            <a:endParaRPr sz="600">
              <a:solidFill>
                <a:schemeClr val="dk1"/>
              </a:solidFill>
              <a:latin typeface="Arial"/>
              <a:ea typeface="Arial"/>
              <a:cs typeface="Arial"/>
              <a:sym typeface="Arial"/>
            </a:endParaRPr>
          </a:p>
        </p:txBody>
      </p:sp>
      <p:sp>
        <p:nvSpPr>
          <p:cNvPr id="533" name="Google Shape;533;p52"/>
          <p:cNvSpPr txBox="1"/>
          <p:nvPr/>
        </p:nvSpPr>
        <p:spPr>
          <a:xfrm>
            <a:off x="599573" y="872486"/>
            <a:ext cx="3117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solidFill>
                  <a:schemeClr val="dk1"/>
                </a:solidFill>
              </a:rPr>
              <a:t>R53</a:t>
            </a:r>
            <a:endParaRPr sz="600">
              <a:solidFill>
                <a:schemeClr val="dk1"/>
              </a:solidFill>
              <a:latin typeface="Arial"/>
              <a:ea typeface="Arial"/>
              <a:cs typeface="Arial"/>
              <a:sym typeface="Arial"/>
            </a:endParaRPr>
          </a:p>
        </p:txBody>
      </p:sp>
      <p:pic>
        <p:nvPicPr>
          <p:cNvPr id="534" name="Google Shape;534;p52"/>
          <p:cNvPicPr preferRelativeResize="0"/>
          <p:nvPr/>
        </p:nvPicPr>
        <p:blipFill rotWithShape="1">
          <a:blip r:embed="rId35">
            <a:alphaModFix/>
          </a:blip>
          <a:srcRect b="0" l="0" r="0" t="0"/>
          <a:stretch/>
        </p:blipFill>
        <p:spPr>
          <a:xfrm>
            <a:off x="7061388" y="1326378"/>
            <a:ext cx="270000" cy="270000"/>
          </a:xfrm>
          <a:prstGeom prst="rect">
            <a:avLst/>
          </a:prstGeom>
          <a:noFill/>
          <a:ln>
            <a:noFill/>
          </a:ln>
        </p:spPr>
      </p:pic>
      <p:sp>
        <p:nvSpPr>
          <p:cNvPr id="535" name="Google Shape;535;p52"/>
          <p:cNvSpPr txBox="1"/>
          <p:nvPr/>
        </p:nvSpPr>
        <p:spPr>
          <a:xfrm>
            <a:off x="6936515" y="1592315"/>
            <a:ext cx="6039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t>Athena</a:t>
            </a:r>
            <a:endParaRPr sz="700">
              <a:solidFill>
                <a:srgbClr val="000000"/>
              </a:solidFill>
              <a:latin typeface="Arial"/>
              <a:ea typeface="Arial"/>
              <a:cs typeface="Arial"/>
              <a:sym typeface="Arial"/>
            </a:endParaRPr>
          </a:p>
        </p:txBody>
      </p:sp>
      <p:cxnSp>
        <p:nvCxnSpPr>
          <p:cNvPr id="536" name="Google Shape;536;p52"/>
          <p:cNvCxnSpPr>
            <a:stCxn id="534" idx="1"/>
            <a:endCxn id="436" idx="3"/>
          </p:cNvCxnSpPr>
          <p:nvPr/>
        </p:nvCxnSpPr>
        <p:spPr>
          <a:xfrm flipH="1">
            <a:off x="6787188" y="1461378"/>
            <a:ext cx="274200" cy="3300"/>
          </a:xfrm>
          <a:prstGeom prst="straightConnector1">
            <a:avLst/>
          </a:prstGeom>
          <a:noFill/>
          <a:ln cap="rnd" cmpd="sng" w="12700">
            <a:solidFill>
              <a:schemeClr val="dk1"/>
            </a:solidFill>
            <a:prstDash val="solid"/>
            <a:round/>
            <a:headEnd len="med" w="med" type="triangle"/>
            <a:tailEnd len="sm" w="sm" type="none"/>
          </a:ln>
        </p:spPr>
      </p:cxnSp>
      <p:pic>
        <p:nvPicPr>
          <p:cNvPr id="537" name="Google Shape;537;p52"/>
          <p:cNvPicPr preferRelativeResize="0"/>
          <p:nvPr/>
        </p:nvPicPr>
        <p:blipFill rotWithShape="1">
          <a:blip r:embed="rId36">
            <a:alphaModFix/>
          </a:blip>
          <a:srcRect b="0" l="0" r="0" t="0"/>
          <a:stretch/>
        </p:blipFill>
        <p:spPr>
          <a:xfrm>
            <a:off x="6932278" y="1975998"/>
            <a:ext cx="281475" cy="263999"/>
          </a:xfrm>
          <a:prstGeom prst="rect">
            <a:avLst/>
          </a:prstGeom>
          <a:noFill/>
          <a:ln>
            <a:noFill/>
          </a:ln>
        </p:spPr>
      </p:pic>
      <p:sp>
        <p:nvSpPr>
          <p:cNvPr id="538" name="Google Shape;538;p52"/>
          <p:cNvSpPr txBox="1"/>
          <p:nvPr/>
        </p:nvSpPr>
        <p:spPr>
          <a:xfrm>
            <a:off x="6618200" y="2213550"/>
            <a:ext cx="869400" cy="1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solidFill>
                  <a:srgbClr val="000000"/>
                </a:solidFill>
                <a:latin typeface="Arial"/>
                <a:ea typeface="Arial"/>
                <a:cs typeface="Arial"/>
                <a:sym typeface="Arial"/>
              </a:rPr>
              <a:t>Health Dashboard</a:t>
            </a:r>
            <a:endParaRPr sz="800"/>
          </a:p>
        </p:txBody>
      </p:sp>
      <p:pic>
        <p:nvPicPr>
          <p:cNvPr id="539" name="Google Shape;539;p52"/>
          <p:cNvPicPr preferRelativeResize="0"/>
          <p:nvPr/>
        </p:nvPicPr>
        <p:blipFill rotWithShape="1">
          <a:blip r:embed="rId23">
            <a:alphaModFix/>
          </a:blip>
          <a:srcRect b="0" l="0" r="0" t="0"/>
          <a:stretch/>
        </p:blipFill>
        <p:spPr>
          <a:xfrm>
            <a:off x="7477525" y="1970749"/>
            <a:ext cx="281475" cy="281475"/>
          </a:xfrm>
          <a:prstGeom prst="rect">
            <a:avLst/>
          </a:prstGeom>
          <a:noFill/>
          <a:ln>
            <a:noFill/>
          </a:ln>
        </p:spPr>
      </p:pic>
      <p:sp>
        <p:nvSpPr>
          <p:cNvPr id="540" name="Google Shape;540;p52"/>
          <p:cNvSpPr txBox="1"/>
          <p:nvPr/>
        </p:nvSpPr>
        <p:spPr>
          <a:xfrm>
            <a:off x="7196012" y="2234521"/>
            <a:ext cx="869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t>Event Btidge</a:t>
            </a:r>
            <a:endParaRPr sz="800"/>
          </a:p>
        </p:txBody>
      </p:sp>
      <p:pic>
        <p:nvPicPr>
          <p:cNvPr id="541" name="Google Shape;541;p52"/>
          <p:cNvPicPr preferRelativeResize="0"/>
          <p:nvPr/>
        </p:nvPicPr>
        <p:blipFill rotWithShape="1">
          <a:blip r:embed="rId37">
            <a:alphaModFix/>
          </a:blip>
          <a:srcRect b="0" l="0" r="0" t="0"/>
          <a:stretch/>
        </p:blipFill>
        <p:spPr>
          <a:xfrm>
            <a:off x="7933336" y="1980059"/>
            <a:ext cx="251751" cy="273428"/>
          </a:xfrm>
          <a:prstGeom prst="rect">
            <a:avLst/>
          </a:prstGeom>
          <a:noFill/>
          <a:ln>
            <a:noFill/>
          </a:ln>
        </p:spPr>
      </p:pic>
      <p:sp>
        <p:nvSpPr>
          <p:cNvPr id="542" name="Google Shape;542;p52"/>
          <p:cNvSpPr txBox="1"/>
          <p:nvPr/>
        </p:nvSpPr>
        <p:spPr>
          <a:xfrm>
            <a:off x="7945934" y="2287263"/>
            <a:ext cx="270000" cy="1770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SNS</a:t>
            </a:r>
            <a:endParaRPr sz="700">
              <a:solidFill>
                <a:schemeClr val="dk1"/>
              </a:solidFill>
              <a:latin typeface="Meiryo"/>
              <a:ea typeface="Meiryo"/>
              <a:cs typeface="Meiryo"/>
              <a:sym typeface="Meiryo"/>
            </a:endParaRPr>
          </a:p>
        </p:txBody>
      </p:sp>
      <p:cxnSp>
        <p:nvCxnSpPr>
          <p:cNvPr id="543" name="Google Shape;543;p52"/>
          <p:cNvCxnSpPr/>
          <p:nvPr/>
        </p:nvCxnSpPr>
        <p:spPr>
          <a:xfrm flipH="1" rot="10800000">
            <a:off x="1148563" y="3290025"/>
            <a:ext cx="414000" cy="3600"/>
          </a:xfrm>
          <a:prstGeom prst="straightConnector1">
            <a:avLst/>
          </a:prstGeom>
          <a:noFill/>
          <a:ln cap="rnd" cmpd="sng" w="12700">
            <a:solidFill>
              <a:schemeClr val="dk1"/>
            </a:solidFill>
            <a:prstDash val="solid"/>
            <a:round/>
            <a:headEnd len="med" w="med" type="triangle"/>
            <a:tailEnd len="sm" w="sm" type="none"/>
          </a:ln>
        </p:spPr>
      </p:cxnSp>
      <p:pic>
        <p:nvPicPr>
          <p:cNvPr id="544" name="Google Shape;544;p52"/>
          <p:cNvPicPr preferRelativeResize="0"/>
          <p:nvPr/>
        </p:nvPicPr>
        <p:blipFill rotWithShape="1">
          <a:blip r:embed="rId38">
            <a:alphaModFix/>
          </a:blip>
          <a:srcRect b="0" l="0" r="0" t="0"/>
          <a:stretch/>
        </p:blipFill>
        <p:spPr>
          <a:xfrm flipH="1">
            <a:off x="8651914" y="3720282"/>
            <a:ext cx="352425" cy="352425"/>
          </a:xfrm>
          <a:prstGeom prst="rect">
            <a:avLst/>
          </a:prstGeom>
          <a:noFill/>
          <a:ln>
            <a:noFill/>
          </a:ln>
        </p:spPr>
      </p:pic>
      <p:sp>
        <p:nvSpPr>
          <p:cNvPr id="545" name="Google Shape;545;p52"/>
          <p:cNvSpPr txBox="1"/>
          <p:nvPr/>
        </p:nvSpPr>
        <p:spPr>
          <a:xfrm>
            <a:off x="8326187" y="4067288"/>
            <a:ext cx="8694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solidFill>
                  <a:schemeClr val="dk1"/>
                </a:solidFill>
                <a:latin typeface="Arial"/>
                <a:ea typeface="Arial"/>
                <a:cs typeface="Arial"/>
                <a:sym typeface="Arial"/>
              </a:rPr>
              <a:t>システム管理者</a:t>
            </a:r>
            <a:endParaRPr sz="1100"/>
          </a:p>
        </p:txBody>
      </p:sp>
      <p:cxnSp>
        <p:nvCxnSpPr>
          <p:cNvPr id="546" name="Google Shape;546;p52"/>
          <p:cNvCxnSpPr>
            <a:stCxn id="539" idx="1"/>
            <a:endCxn id="537" idx="3"/>
          </p:cNvCxnSpPr>
          <p:nvPr/>
        </p:nvCxnSpPr>
        <p:spPr>
          <a:xfrm rot="10800000">
            <a:off x="7213825" y="2107887"/>
            <a:ext cx="263700" cy="3600"/>
          </a:xfrm>
          <a:prstGeom prst="straightConnector1">
            <a:avLst/>
          </a:prstGeom>
          <a:noFill/>
          <a:ln cap="rnd" cmpd="sng" w="12700">
            <a:solidFill>
              <a:schemeClr val="dk1"/>
            </a:solidFill>
            <a:prstDash val="solid"/>
            <a:round/>
            <a:headEnd len="med" w="med" type="triangle"/>
            <a:tailEnd len="sm" w="sm" type="none"/>
          </a:ln>
        </p:spPr>
      </p:cxnSp>
      <p:cxnSp>
        <p:nvCxnSpPr>
          <p:cNvPr id="547" name="Google Shape;547;p52"/>
          <p:cNvCxnSpPr>
            <a:stCxn id="541" idx="1"/>
            <a:endCxn id="539" idx="3"/>
          </p:cNvCxnSpPr>
          <p:nvPr/>
        </p:nvCxnSpPr>
        <p:spPr>
          <a:xfrm rot="10800000">
            <a:off x="7759036" y="2111373"/>
            <a:ext cx="174300" cy="5400"/>
          </a:xfrm>
          <a:prstGeom prst="straightConnector1">
            <a:avLst/>
          </a:prstGeom>
          <a:noFill/>
          <a:ln cap="rnd" cmpd="sng" w="12700">
            <a:solidFill>
              <a:schemeClr val="dk1"/>
            </a:solidFill>
            <a:prstDash val="solid"/>
            <a:round/>
            <a:headEnd len="med" w="med" type="triangle"/>
            <a:tailEnd len="sm" w="sm" type="none"/>
          </a:ln>
        </p:spPr>
      </p:cxnSp>
      <p:cxnSp>
        <p:nvCxnSpPr>
          <p:cNvPr id="548" name="Google Shape;548;p52"/>
          <p:cNvCxnSpPr>
            <a:stCxn id="437" idx="2"/>
            <a:endCxn id="521" idx="3"/>
          </p:cNvCxnSpPr>
          <p:nvPr/>
        </p:nvCxnSpPr>
        <p:spPr>
          <a:xfrm rot="5400000">
            <a:off x="5569178" y="2175038"/>
            <a:ext cx="1388400" cy="795900"/>
          </a:xfrm>
          <a:prstGeom prst="bentConnector2">
            <a:avLst/>
          </a:prstGeom>
          <a:noFill/>
          <a:ln cap="rnd" cmpd="sng" w="12700">
            <a:solidFill>
              <a:schemeClr val="dk1"/>
            </a:solidFill>
            <a:prstDash val="solid"/>
            <a:round/>
            <a:headEnd len="med" w="med" type="triangle"/>
            <a:tailEnd len="sm" w="sm" type="none"/>
          </a:ln>
        </p:spPr>
      </p:cxnSp>
      <p:cxnSp>
        <p:nvCxnSpPr>
          <p:cNvPr id="549" name="Google Shape;549;p52"/>
          <p:cNvCxnSpPr>
            <a:stCxn id="437" idx="2"/>
            <a:endCxn id="520" idx="3"/>
          </p:cNvCxnSpPr>
          <p:nvPr/>
        </p:nvCxnSpPr>
        <p:spPr>
          <a:xfrm rot="5400000">
            <a:off x="5771978" y="1962638"/>
            <a:ext cx="973200" cy="805500"/>
          </a:xfrm>
          <a:prstGeom prst="bentConnector2">
            <a:avLst/>
          </a:prstGeom>
          <a:noFill/>
          <a:ln cap="rnd" cmpd="sng" w="12700">
            <a:solidFill>
              <a:schemeClr val="dk1"/>
            </a:solidFill>
            <a:prstDash val="solid"/>
            <a:round/>
            <a:headEnd len="med" w="med" type="triangle"/>
            <a:tailEnd len="sm" w="sm" type="none"/>
          </a:ln>
        </p:spPr>
      </p:cxnSp>
      <p:cxnSp>
        <p:nvCxnSpPr>
          <p:cNvPr id="550" name="Google Shape;550;p52"/>
          <p:cNvCxnSpPr/>
          <p:nvPr/>
        </p:nvCxnSpPr>
        <p:spPr>
          <a:xfrm flipH="1">
            <a:off x="2535725" y="3575050"/>
            <a:ext cx="4128600" cy="266700"/>
          </a:xfrm>
          <a:prstGeom prst="bentConnector3">
            <a:avLst>
              <a:gd fmla="val 72634" name="adj1"/>
            </a:avLst>
          </a:prstGeom>
          <a:noFill/>
          <a:ln cap="rnd" cmpd="sng" w="12700">
            <a:solidFill>
              <a:schemeClr val="dk1"/>
            </a:solidFill>
            <a:prstDash val="solid"/>
            <a:round/>
            <a:headEnd len="med" w="med" type="none"/>
            <a:tailEnd len="sm" w="sm" type="none"/>
          </a:ln>
        </p:spPr>
      </p:cxnSp>
      <p:cxnSp>
        <p:nvCxnSpPr>
          <p:cNvPr id="551" name="Google Shape;551;p52"/>
          <p:cNvCxnSpPr>
            <a:stCxn id="437" idx="2"/>
          </p:cNvCxnSpPr>
          <p:nvPr/>
        </p:nvCxnSpPr>
        <p:spPr>
          <a:xfrm>
            <a:off x="6661328" y="1878788"/>
            <a:ext cx="8100" cy="1701600"/>
          </a:xfrm>
          <a:prstGeom prst="straightConnector1">
            <a:avLst/>
          </a:prstGeom>
          <a:noFill/>
          <a:ln cap="rnd" cmpd="sng" w="12700">
            <a:solidFill>
              <a:schemeClr val="dk1"/>
            </a:solidFill>
            <a:prstDash val="solid"/>
            <a:round/>
            <a:headEnd len="med" w="med" type="triangle"/>
            <a:tailEnd len="sm" w="sm" type="none"/>
          </a:ln>
        </p:spPr>
      </p:cxnSp>
      <p:pic>
        <p:nvPicPr>
          <p:cNvPr id="552" name="Google Shape;552;p52"/>
          <p:cNvPicPr preferRelativeResize="0"/>
          <p:nvPr/>
        </p:nvPicPr>
        <p:blipFill rotWithShape="1">
          <a:blip r:embed="rId39">
            <a:alphaModFix/>
          </a:blip>
          <a:srcRect b="0" l="0" r="0" t="0"/>
          <a:stretch/>
        </p:blipFill>
        <p:spPr>
          <a:xfrm>
            <a:off x="6970303" y="2517337"/>
            <a:ext cx="270000" cy="270000"/>
          </a:xfrm>
          <a:prstGeom prst="rect">
            <a:avLst/>
          </a:prstGeom>
          <a:noFill/>
          <a:ln>
            <a:noFill/>
          </a:ln>
        </p:spPr>
      </p:pic>
      <p:sp>
        <p:nvSpPr>
          <p:cNvPr id="553" name="Google Shape;553;p52"/>
          <p:cNvSpPr txBox="1"/>
          <p:nvPr/>
        </p:nvSpPr>
        <p:spPr>
          <a:xfrm>
            <a:off x="6718412" y="2762371"/>
            <a:ext cx="869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t>CloudWatch</a:t>
            </a:r>
            <a:endParaRPr sz="800"/>
          </a:p>
        </p:txBody>
      </p:sp>
      <p:pic>
        <p:nvPicPr>
          <p:cNvPr id="554" name="Google Shape;554;p52"/>
          <p:cNvPicPr preferRelativeResize="0"/>
          <p:nvPr/>
        </p:nvPicPr>
        <p:blipFill rotWithShape="1">
          <a:blip r:embed="rId40">
            <a:alphaModFix/>
          </a:blip>
          <a:srcRect b="0" l="0" r="0" t="0"/>
          <a:stretch/>
        </p:blipFill>
        <p:spPr>
          <a:xfrm>
            <a:off x="7486050" y="2513976"/>
            <a:ext cx="300000" cy="300000"/>
          </a:xfrm>
          <a:prstGeom prst="rect">
            <a:avLst/>
          </a:prstGeom>
          <a:noFill/>
          <a:ln>
            <a:noFill/>
          </a:ln>
        </p:spPr>
      </p:pic>
      <p:sp>
        <p:nvSpPr>
          <p:cNvPr id="555" name="Google Shape;555;p52"/>
          <p:cNvSpPr txBox="1"/>
          <p:nvPr/>
        </p:nvSpPr>
        <p:spPr>
          <a:xfrm>
            <a:off x="7171737" y="2782896"/>
            <a:ext cx="869400" cy="1617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t>Alarm</a:t>
            </a:r>
            <a:endParaRPr sz="800"/>
          </a:p>
        </p:txBody>
      </p:sp>
      <p:pic>
        <p:nvPicPr>
          <p:cNvPr id="556" name="Google Shape;556;p52"/>
          <p:cNvPicPr preferRelativeResize="0"/>
          <p:nvPr/>
        </p:nvPicPr>
        <p:blipFill rotWithShape="1">
          <a:blip r:embed="rId37">
            <a:alphaModFix/>
          </a:blip>
          <a:srcRect b="0" l="0" r="0" t="0"/>
          <a:stretch/>
        </p:blipFill>
        <p:spPr>
          <a:xfrm>
            <a:off x="7935461" y="2498084"/>
            <a:ext cx="251751" cy="273428"/>
          </a:xfrm>
          <a:prstGeom prst="rect">
            <a:avLst/>
          </a:prstGeom>
          <a:noFill/>
          <a:ln>
            <a:noFill/>
          </a:ln>
        </p:spPr>
      </p:pic>
      <p:sp>
        <p:nvSpPr>
          <p:cNvPr id="557" name="Google Shape;557;p52"/>
          <p:cNvSpPr txBox="1"/>
          <p:nvPr/>
        </p:nvSpPr>
        <p:spPr>
          <a:xfrm>
            <a:off x="7948059" y="2805288"/>
            <a:ext cx="270000" cy="1770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SNS</a:t>
            </a:r>
            <a:endParaRPr sz="700">
              <a:solidFill>
                <a:schemeClr val="dk1"/>
              </a:solidFill>
              <a:latin typeface="Meiryo"/>
              <a:ea typeface="Meiryo"/>
              <a:cs typeface="Meiryo"/>
              <a:sym typeface="Meiryo"/>
            </a:endParaRPr>
          </a:p>
        </p:txBody>
      </p:sp>
      <p:cxnSp>
        <p:nvCxnSpPr>
          <p:cNvPr id="558" name="Google Shape;558;p52"/>
          <p:cNvCxnSpPr/>
          <p:nvPr/>
        </p:nvCxnSpPr>
        <p:spPr>
          <a:xfrm rot="10800000">
            <a:off x="7759036" y="2670748"/>
            <a:ext cx="174300" cy="5400"/>
          </a:xfrm>
          <a:prstGeom prst="straightConnector1">
            <a:avLst/>
          </a:prstGeom>
          <a:noFill/>
          <a:ln cap="rnd" cmpd="sng" w="12700">
            <a:solidFill>
              <a:schemeClr val="dk1"/>
            </a:solidFill>
            <a:prstDash val="solid"/>
            <a:round/>
            <a:headEnd len="med" w="med" type="triangle"/>
            <a:tailEnd len="sm" w="sm" type="none"/>
          </a:ln>
        </p:spPr>
      </p:cxnSp>
      <p:cxnSp>
        <p:nvCxnSpPr>
          <p:cNvPr id="559" name="Google Shape;559;p52"/>
          <p:cNvCxnSpPr>
            <a:stCxn id="554" idx="1"/>
          </p:cNvCxnSpPr>
          <p:nvPr/>
        </p:nvCxnSpPr>
        <p:spPr>
          <a:xfrm flipH="1">
            <a:off x="7215150" y="2663976"/>
            <a:ext cx="270900" cy="5400"/>
          </a:xfrm>
          <a:prstGeom prst="straightConnector1">
            <a:avLst/>
          </a:prstGeom>
          <a:noFill/>
          <a:ln cap="rnd" cmpd="sng" w="12700">
            <a:solidFill>
              <a:schemeClr val="dk1"/>
            </a:solidFill>
            <a:prstDash val="solid"/>
            <a:round/>
            <a:headEnd len="med" w="med" type="triangle"/>
            <a:tailEnd len="sm" w="sm" type="none"/>
          </a:ln>
        </p:spPr>
      </p:cxnSp>
      <p:cxnSp>
        <p:nvCxnSpPr>
          <p:cNvPr id="560" name="Google Shape;560;p52"/>
          <p:cNvCxnSpPr>
            <a:endCxn id="544" idx="0"/>
          </p:cNvCxnSpPr>
          <p:nvPr/>
        </p:nvCxnSpPr>
        <p:spPr>
          <a:xfrm flipH="1" rot="-5400000">
            <a:off x="7190877" y="2083033"/>
            <a:ext cx="2255400" cy="1019100"/>
          </a:xfrm>
          <a:prstGeom prst="bentConnector3">
            <a:avLst>
              <a:gd fmla="val 208" name="adj1"/>
            </a:avLst>
          </a:prstGeom>
          <a:noFill/>
          <a:ln cap="flat" cmpd="sng" w="9525">
            <a:solidFill>
              <a:schemeClr val="dk2"/>
            </a:solidFill>
            <a:prstDash val="solid"/>
            <a:round/>
            <a:headEnd len="med" w="med" type="none"/>
            <a:tailEnd len="med" w="med" type="none"/>
          </a:ln>
        </p:spPr>
      </p:cxnSp>
      <p:cxnSp>
        <p:nvCxnSpPr>
          <p:cNvPr id="561" name="Google Shape;561;p52"/>
          <p:cNvCxnSpPr>
            <a:stCxn id="541" idx="3"/>
            <a:endCxn id="544" idx="0"/>
          </p:cNvCxnSpPr>
          <p:nvPr/>
        </p:nvCxnSpPr>
        <p:spPr>
          <a:xfrm>
            <a:off x="8185088" y="2116773"/>
            <a:ext cx="642900" cy="1603500"/>
          </a:xfrm>
          <a:prstGeom prst="bentConnector2">
            <a:avLst/>
          </a:prstGeom>
          <a:noFill/>
          <a:ln cap="flat" cmpd="sng" w="9525">
            <a:solidFill>
              <a:schemeClr val="dk2"/>
            </a:solidFill>
            <a:prstDash val="solid"/>
            <a:round/>
            <a:headEnd len="med" w="med" type="none"/>
            <a:tailEnd len="med" w="med" type="none"/>
          </a:ln>
        </p:spPr>
      </p:cxnSp>
      <p:cxnSp>
        <p:nvCxnSpPr>
          <p:cNvPr id="562" name="Google Shape;562;p52"/>
          <p:cNvCxnSpPr>
            <a:stCxn id="556" idx="3"/>
            <a:endCxn id="544" idx="0"/>
          </p:cNvCxnSpPr>
          <p:nvPr/>
        </p:nvCxnSpPr>
        <p:spPr>
          <a:xfrm>
            <a:off x="8187213" y="2634798"/>
            <a:ext cx="640800" cy="1085400"/>
          </a:xfrm>
          <a:prstGeom prst="bentConnector2">
            <a:avLst/>
          </a:prstGeom>
          <a:noFill/>
          <a:ln cap="flat" cmpd="sng" w="9525">
            <a:solidFill>
              <a:schemeClr val="dk2"/>
            </a:solidFill>
            <a:prstDash val="solid"/>
            <a:round/>
            <a:headEnd len="med" w="med" type="none"/>
            <a:tailEnd len="med" w="med" type="none"/>
          </a:ln>
        </p:spPr>
      </p:cxnSp>
      <p:cxnSp>
        <p:nvCxnSpPr>
          <p:cNvPr id="563" name="Google Shape;563;p52"/>
          <p:cNvCxnSpPr/>
          <p:nvPr/>
        </p:nvCxnSpPr>
        <p:spPr>
          <a:xfrm>
            <a:off x="8832850" y="3132150"/>
            <a:ext cx="3300" cy="588300"/>
          </a:xfrm>
          <a:prstGeom prst="straightConnector1">
            <a:avLst/>
          </a:prstGeom>
          <a:noFill/>
          <a:ln cap="flat" cmpd="sng" w="9525">
            <a:solidFill>
              <a:schemeClr val="dk2"/>
            </a:solidFill>
            <a:prstDash val="solid"/>
            <a:round/>
            <a:headEnd len="med" w="med" type="none"/>
            <a:tailEnd len="med" w="med" type="triangle"/>
          </a:ln>
        </p:spPr>
      </p:cxnSp>
      <p:pic>
        <p:nvPicPr>
          <p:cNvPr id="564" name="Google Shape;564;p52"/>
          <p:cNvPicPr preferRelativeResize="0"/>
          <p:nvPr/>
        </p:nvPicPr>
        <p:blipFill rotWithShape="1">
          <a:blip r:embed="rId41">
            <a:alphaModFix/>
          </a:blip>
          <a:srcRect b="0" l="0" r="0" t="0"/>
          <a:stretch/>
        </p:blipFill>
        <p:spPr>
          <a:xfrm>
            <a:off x="7010075" y="3017075"/>
            <a:ext cx="223475" cy="223475"/>
          </a:xfrm>
          <a:prstGeom prst="rect">
            <a:avLst/>
          </a:prstGeom>
          <a:noFill/>
          <a:ln>
            <a:noFill/>
          </a:ln>
        </p:spPr>
      </p:pic>
      <p:pic>
        <p:nvPicPr>
          <p:cNvPr id="565" name="Google Shape;565;p52"/>
          <p:cNvPicPr preferRelativeResize="0"/>
          <p:nvPr/>
        </p:nvPicPr>
        <p:blipFill rotWithShape="1">
          <a:blip r:embed="rId42">
            <a:alphaModFix/>
          </a:blip>
          <a:srcRect b="0" l="0" r="0" t="0"/>
          <a:stretch/>
        </p:blipFill>
        <p:spPr>
          <a:xfrm>
            <a:off x="7001676" y="3451178"/>
            <a:ext cx="247650" cy="247650"/>
          </a:xfrm>
          <a:prstGeom prst="rect">
            <a:avLst/>
          </a:prstGeom>
          <a:noFill/>
          <a:ln>
            <a:noFill/>
          </a:ln>
        </p:spPr>
      </p:pic>
      <p:sp>
        <p:nvSpPr>
          <p:cNvPr id="566" name="Google Shape;566;p52"/>
          <p:cNvSpPr txBox="1"/>
          <p:nvPr/>
        </p:nvSpPr>
        <p:spPr>
          <a:xfrm>
            <a:off x="6869400" y="3210071"/>
            <a:ext cx="869400" cy="161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ja" sz="600"/>
              <a:t>CloudTrail</a:t>
            </a:r>
            <a:endParaRPr sz="800"/>
          </a:p>
        </p:txBody>
      </p:sp>
      <p:sp>
        <p:nvSpPr>
          <p:cNvPr id="567" name="Google Shape;567;p52"/>
          <p:cNvSpPr txBox="1"/>
          <p:nvPr/>
        </p:nvSpPr>
        <p:spPr>
          <a:xfrm>
            <a:off x="6690800" y="3662246"/>
            <a:ext cx="869400" cy="192300"/>
          </a:xfrm>
          <a:prstGeom prst="rect">
            <a:avLst/>
          </a:prstGeom>
          <a:noFill/>
          <a:ln>
            <a:noFill/>
          </a:ln>
        </p:spPr>
        <p:txBody>
          <a:bodyPr anchorCtr="0" anchor="t" bIns="34275" lIns="68575" spcFirstLastPara="1" rIns="68575" wrap="square" tIns="34275">
            <a:spAutoFit/>
          </a:bodyPr>
          <a:lstStyle/>
          <a:p>
            <a:pPr indent="0" lvl="0" marL="0" rtl="0" algn="ctr">
              <a:spcBef>
                <a:spcPts val="0"/>
              </a:spcBef>
              <a:spcAft>
                <a:spcPts val="0"/>
              </a:spcAft>
              <a:buNone/>
            </a:pPr>
            <a:r>
              <a:rPr lang="ja" sz="800">
                <a:solidFill>
                  <a:schemeClr val="dk1"/>
                </a:solidFill>
              </a:rPr>
              <a:t>Flow logs</a:t>
            </a:r>
            <a:endParaRPr sz="600"/>
          </a:p>
        </p:txBody>
      </p:sp>
      <p:pic>
        <p:nvPicPr>
          <p:cNvPr id="568" name="Google Shape;568;p52"/>
          <p:cNvPicPr preferRelativeResize="0"/>
          <p:nvPr/>
        </p:nvPicPr>
        <p:blipFill rotWithShape="1">
          <a:blip r:embed="rId37">
            <a:alphaModFix/>
          </a:blip>
          <a:srcRect b="0" l="0" r="0" t="0"/>
          <a:stretch/>
        </p:blipFill>
        <p:spPr>
          <a:xfrm>
            <a:off x="7955836" y="2993972"/>
            <a:ext cx="251751" cy="273428"/>
          </a:xfrm>
          <a:prstGeom prst="rect">
            <a:avLst/>
          </a:prstGeom>
          <a:noFill/>
          <a:ln>
            <a:noFill/>
          </a:ln>
        </p:spPr>
      </p:pic>
      <p:sp>
        <p:nvSpPr>
          <p:cNvPr id="569" name="Google Shape;569;p52"/>
          <p:cNvSpPr txBox="1"/>
          <p:nvPr/>
        </p:nvSpPr>
        <p:spPr>
          <a:xfrm>
            <a:off x="7946884" y="3263213"/>
            <a:ext cx="270000" cy="177000"/>
          </a:xfrm>
          <a:prstGeom prst="rect">
            <a:avLst/>
          </a:prstGeom>
          <a:noFill/>
          <a:ln>
            <a:noFill/>
          </a:ln>
        </p:spPr>
        <p:txBody>
          <a:bodyPr anchorCtr="0" anchor="t" bIns="34275" lIns="0" spcFirstLastPara="1" rIns="0" wrap="square" tIns="34275">
            <a:spAutoFit/>
          </a:bodyPr>
          <a:lstStyle/>
          <a:p>
            <a:pPr indent="0" lvl="0" marL="0" marR="0" rtl="0" algn="ctr">
              <a:spcBef>
                <a:spcPts val="0"/>
              </a:spcBef>
              <a:spcAft>
                <a:spcPts val="0"/>
              </a:spcAft>
              <a:buNone/>
            </a:pPr>
            <a:r>
              <a:rPr lang="ja" sz="700">
                <a:solidFill>
                  <a:schemeClr val="dk1"/>
                </a:solidFill>
                <a:latin typeface="Meiryo"/>
                <a:ea typeface="Meiryo"/>
                <a:cs typeface="Meiryo"/>
                <a:sym typeface="Meiryo"/>
              </a:rPr>
              <a:t>SNS</a:t>
            </a:r>
            <a:endParaRPr sz="700">
              <a:solidFill>
                <a:schemeClr val="dk1"/>
              </a:solidFill>
              <a:latin typeface="Meiryo"/>
              <a:ea typeface="Meiryo"/>
              <a:cs typeface="Meiryo"/>
              <a:sym typeface="Meiryo"/>
            </a:endParaRPr>
          </a:p>
        </p:txBody>
      </p:sp>
      <p:cxnSp>
        <p:nvCxnSpPr>
          <p:cNvPr id="570" name="Google Shape;570;p52"/>
          <p:cNvCxnSpPr>
            <a:stCxn id="568" idx="1"/>
            <a:endCxn id="496" idx="3"/>
          </p:cNvCxnSpPr>
          <p:nvPr/>
        </p:nvCxnSpPr>
        <p:spPr>
          <a:xfrm rot="10800000">
            <a:off x="7768036" y="3130686"/>
            <a:ext cx="187800" cy="0"/>
          </a:xfrm>
          <a:prstGeom prst="straightConnector1">
            <a:avLst/>
          </a:prstGeom>
          <a:noFill/>
          <a:ln cap="rnd" cmpd="sng" w="12700">
            <a:solidFill>
              <a:schemeClr val="dk1"/>
            </a:solidFill>
            <a:prstDash val="solid"/>
            <a:round/>
            <a:headEnd len="med" w="med" type="triangle"/>
            <a:tailEnd len="sm" w="sm" type="none"/>
          </a:ln>
        </p:spPr>
      </p:cxnSp>
      <p:cxnSp>
        <p:nvCxnSpPr>
          <p:cNvPr id="571" name="Google Shape;571;p52"/>
          <p:cNvCxnSpPr>
            <a:stCxn id="496" idx="1"/>
            <a:endCxn id="564" idx="3"/>
          </p:cNvCxnSpPr>
          <p:nvPr/>
        </p:nvCxnSpPr>
        <p:spPr>
          <a:xfrm rot="10800000">
            <a:off x="7233524" y="3128874"/>
            <a:ext cx="282900" cy="1800"/>
          </a:xfrm>
          <a:prstGeom prst="straightConnector1">
            <a:avLst/>
          </a:prstGeom>
          <a:noFill/>
          <a:ln cap="rnd" cmpd="sng" w="12700">
            <a:solidFill>
              <a:schemeClr val="dk1"/>
            </a:solidFill>
            <a:prstDash val="solid"/>
            <a:round/>
            <a:headEnd len="med" w="med" type="triangle"/>
            <a:tailEnd len="sm" w="sm" type="none"/>
          </a:ln>
        </p:spPr>
      </p:cxnSp>
      <p:cxnSp>
        <p:nvCxnSpPr>
          <p:cNvPr id="572" name="Google Shape;572;p52"/>
          <p:cNvCxnSpPr>
            <a:stCxn id="565" idx="3"/>
          </p:cNvCxnSpPr>
          <p:nvPr/>
        </p:nvCxnSpPr>
        <p:spPr>
          <a:xfrm flipH="1" rot="10800000">
            <a:off x="7249326" y="3360803"/>
            <a:ext cx="381900" cy="214200"/>
          </a:xfrm>
          <a:prstGeom prst="bentConnector3">
            <a:avLst>
              <a:gd fmla="val 99967" name="adj1"/>
            </a:avLst>
          </a:prstGeom>
          <a:noFill/>
          <a:ln cap="flat" cmpd="sng" w="9525">
            <a:solidFill>
              <a:schemeClr val="dk2"/>
            </a:solidFill>
            <a:prstDash val="solid"/>
            <a:round/>
            <a:headEnd len="med" w="med" type="none"/>
            <a:tailEnd len="med" w="med" type="none"/>
          </a:ln>
        </p:spPr>
      </p:cxnSp>
      <p:cxnSp>
        <p:nvCxnSpPr>
          <p:cNvPr id="573" name="Google Shape;573;p52"/>
          <p:cNvCxnSpPr/>
          <p:nvPr/>
        </p:nvCxnSpPr>
        <p:spPr>
          <a:xfrm rot="10800000">
            <a:off x="7634813" y="3316750"/>
            <a:ext cx="0" cy="219000"/>
          </a:xfrm>
          <a:prstGeom prst="straightConnector1">
            <a:avLst/>
          </a:prstGeom>
          <a:noFill/>
          <a:ln cap="flat" cmpd="sng" w="9525">
            <a:solidFill>
              <a:schemeClr val="dk2"/>
            </a:solidFill>
            <a:prstDash val="solid"/>
            <a:round/>
            <a:headEnd len="med" w="med" type="none"/>
            <a:tailEnd len="med" w="med" type="triangle"/>
          </a:ln>
        </p:spPr>
      </p:cxnSp>
      <p:cxnSp>
        <p:nvCxnSpPr>
          <p:cNvPr id="574" name="Google Shape;574;p52"/>
          <p:cNvCxnSpPr>
            <a:stCxn id="568" idx="3"/>
          </p:cNvCxnSpPr>
          <p:nvPr/>
        </p:nvCxnSpPr>
        <p:spPr>
          <a:xfrm>
            <a:off x="8207588" y="3130686"/>
            <a:ext cx="628500" cy="3000"/>
          </a:xfrm>
          <a:prstGeom prst="straightConnector1">
            <a:avLst/>
          </a:prstGeom>
          <a:noFill/>
          <a:ln cap="flat" cmpd="sng" w="9525">
            <a:solidFill>
              <a:schemeClr val="dk2"/>
            </a:solidFill>
            <a:prstDash val="solid"/>
            <a:round/>
            <a:headEnd len="med" w="med" type="none"/>
            <a:tailEnd len="med" w="med" type="none"/>
          </a:ln>
        </p:spPr>
      </p:cxnSp>
      <p:cxnSp>
        <p:nvCxnSpPr>
          <p:cNvPr id="575" name="Google Shape;575;p52"/>
          <p:cNvCxnSpPr>
            <a:stCxn id="534" idx="3"/>
          </p:cNvCxnSpPr>
          <p:nvPr/>
        </p:nvCxnSpPr>
        <p:spPr>
          <a:xfrm>
            <a:off x="7331388" y="1461378"/>
            <a:ext cx="714000" cy="54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52"/>
          <p:cNvCxnSpPr/>
          <p:nvPr/>
        </p:nvCxnSpPr>
        <p:spPr>
          <a:xfrm rot="10800000">
            <a:off x="8112514" y="3892895"/>
            <a:ext cx="539400" cy="3600"/>
          </a:xfrm>
          <a:prstGeom prst="straightConnector1">
            <a:avLst/>
          </a:prstGeom>
          <a:noFill/>
          <a:ln cap="rnd" cmpd="sng" w="12700">
            <a:solidFill>
              <a:schemeClr val="dk1"/>
            </a:solidFill>
            <a:prstDash val="solid"/>
            <a:round/>
            <a:headEnd len="med" w="med" type="triangle"/>
            <a:tailEnd len="sm" w="sm" type="none"/>
          </a:ln>
        </p:spPr>
      </p:cxnSp>
      <p:sp>
        <p:nvSpPr>
          <p:cNvPr id="577" name="Google Shape;577;p52"/>
          <p:cNvSpPr txBox="1"/>
          <p:nvPr/>
        </p:nvSpPr>
        <p:spPr>
          <a:xfrm>
            <a:off x="7577612" y="3970046"/>
            <a:ext cx="869400" cy="2538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600"/>
              <a:t>CloudWatch</a:t>
            </a:r>
            <a:endParaRPr sz="600"/>
          </a:p>
          <a:p>
            <a:pPr indent="0" lvl="0" marL="0" marR="0" rtl="0" algn="ctr">
              <a:spcBef>
                <a:spcPts val="0"/>
              </a:spcBef>
              <a:spcAft>
                <a:spcPts val="0"/>
              </a:spcAft>
              <a:buNone/>
            </a:pPr>
            <a:r>
              <a:rPr lang="ja" sz="600"/>
              <a:t>DashBoard</a:t>
            </a:r>
            <a:endParaRPr sz="600"/>
          </a:p>
        </p:txBody>
      </p:sp>
      <p:pic>
        <p:nvPicPr>
          <p:cNvPr id="578" name="Google Shape;578;p52"/>
          <p:cNvPicPr preferRelativeResize="0"/>
          <p:nvPr/>
        </p:nvPicPr>
        <p:blipFill rotWithShape="1">
          <a:blip r:embed="rId39">
            <a:alphaModFix/>
          </a:blip>
          <a:srcRect b="0" l="0" r="0" t="0"/>
          <a:stretch/>
        </p:blipFill>
        <p:spPr>
          <a:xfrm>
            <a:off x="7842390" y="3732462"/>
            <a:ext cx="270000" cy="270000"/>
          </a:xfrm>
          <a:prstGeom prst="rect">
            <a:avLst/>
          </a:prstGeom>
          <a:noFill/>
          <a:ln>
            <a:noFill/>
          </a:ln>
        </p:spPr>
      </p:pic>
      <p:cxnSp>
        <p:nvCxnSpPr>
          <p:cNvPr id="579" name="Google Shape;579;p52"/>
          <p:cNvCxnSpPr/>
          <p:nvPr/>
        </p:nvCxnSpPr>
        <p:spPr>
          <a:xfrm rot="10800000">
            <a:off x="5865463" y="3114825"/>
            <a:ext cx="749100" cy="491100"/>
          </a:xfrm>
          <a:prstGeom prst="bentConnector3">
            <a:avLst>
              <a:gd fmla="val -285" name="adj1"/>
            </a:avLst>
          </a:prstGeom>
          <a:noFill/>
          <a:ln cap="flat" cmpd="sng" w="9525">
            <a:solidFill>
              <a:schemeClr val="dk2"/>
            </a:solidFill>
            <a:prstDash val="solid"/>
            <a:round/>
            <a:headEnd len="med" w="med" type="none"/>
            <a:tailEnd len="med" w="med" type="triangle"/>
          </a:ln>
        </p:spPr>
      </p:cxnSp>
      <p:pic>
        <p:nvPicPr>
          <p:cNvPr id="580" name="Google Shape;580;p52"/>
          <p:cNvPicPr preferRelativeResize="0"/>
          <p:nvPr/>
        </p:nvPicPr>
        <p:blipFill rotWithShape="1">
          <a:blip r:embed="rId43">
            <a:alphaModFix/>
          </a:blip>
          <a:srcRect b="0" l="0" r="0" t="0"/>
          <a:stretch/>
        </p:blipFill>
        <p:spPr>
          <a:xfrm>
            <a:off x="2163500" y="3667825"/>
            <a:ext cx="436500" cy="436500"/>
          </a:xfrm>
          <a:prstGeom prst="rect">
            <a:avLst/>
          </a:prstGeom>
          <a:noFill/>
          <a:ln>
            <a:noFill/>
          </a:ln>
        </p:spPr>
      </p:pic>
      <p:pic>
        <p:nvPicPr>
          <p:cNvPr id="581" name="Google Shape;581;p52"/>
          <p:cNvPicPr preferRelativeResize="0"/>
          <p:nvPr/>
        </p:nvPicPr>
        <p:blipFill rotWithShape="1">
          <a:blip r:embed="rId43">
            <a:alphaModFix/>
          </a:blip>
          <a:srcRect b="0" l="0" r="0" t="0"/>
          <a:stretch/>
        </p:blipFill>
        <p:spPr>
          <a:xfrm>
            <a:off x="4754300" y="3667825"/>
            <a:ext cx="436500" cy="436500"/>
          </a:xfrm>
          <a:prstGeom prst="rect">
            <a:avLst/>
          </a:prstGeom>
          <a:noFill/>
          <a:ln>
            <a:noFill/>
          </a:ln>
        </p:spPr>
      </p:pic>
      <p:cxnSp>
        <p:nvCxnSpPr>
          <p:cNvPr id="582" name="Google Shape;582;p52"/>
          <p:cNvCxnSpPr>
            <a:stCxn id="580" idx="3"/>
            <a:endCxn id="581" idx="1"/>
          </p:cNvCxnSpPr>
          <p:nvPr/>
        </p:nvCxnSpPr>
        <p:spPr>
          <a:xfrm>
            <a:off x="2600000" y="3886075"/>
            <a:ext cx="2154300" cy="0"/>
          </a:xfrm>
          <a:prstGeom prst="straightConnector1">
            <a:avLst/>
          </a:prstGeom>
          <a:noFill/>
          <a:ln cap="flat" cmpd="sng" w="9525">
            <a:solidFill>
              <a:schemeClr val="dk2"/>
            </a:solidFill>
            <a:prstDash val="solid"/>
            <a:round/>
            <a:headEnd len="med" w="med" type="none"/>
            <a:tailEnd len="med" w="med" type="triangle"/>
          </a:ln>
        </p:spPr>
      </p:cxnSp>
      <p:pic>
        <p:nvPicPr>
          <p:cNvPr id="583" name="Google Shape;583;p52"/>
          <p:cNvPicPr preferRelativeResize="0"/>
          <p:nvPr/>
        </p:nvPicPr>
        <p:blipFill rotWithShape="1">
          <a:blip r:embed="rId44">
            <a:alphaModFix/>
          </a:blip>
          <a:srcRect b="0" l="0" r="0" t="0"/>
          <a:stretch/>
        </p:blipFill>
        <p:spPr>
          <a:xfrm>
            <a:off x="2191488" y="4196972"/>
            <a:ext cx="342900" cy="342900"/>
          </a:xfrm>
          <a:prstGeom prst="rect">
            <a:avLst/>
          </a:prstGeom>
          <a:noFill/>
          <a:ln>
            <a:noFill/>
          </a:ln>
        </p:spPr>
      </p:pic>
      <p:pic>
        <p:nvPicPr>
          <p:cNvPr id="584" name="Google Shape;584;p52"/>
          <p:cNvPicPr preferRelativeResize="0"/>
          <p:nvPr/>
        </p:nvPicPr>
        <p:blipFill rotWithShape="1">
          <a:blip r:embed="rId44">
            <a:alphaModFix/>
          </a:blip>
          <a:srcRect b="0" l="0" r="0" t="0"/>
          <a:stretch/>
        </p:blipFill>
        <p:spPr>
          <a:xfrm>
            <a:off x="6098738" y="3441710"/>
            <a:ext cx="342900" cy="342900"/>
          </a:xfrm>
          <a:prstGeom prst="rect">
            <a:avLst/>
          </a:prstGeom>
          <a:noFill/>
          <a:ln>
            <a:noFill/>
          </a:ln>
        </p:spPr>
      </p:pic>
      <p:pic>
        <p:nvPicPr>
          <p:cNvPr id="585" name="Google Shape;585;p52"/>
          <p:cNvPicPr preferRelativeResize="0"/>
          <p:nvPr/>
        </p:nvPicPr>
        <p:blipFill rotWithShape="1">
          <a:blip r:embed="rId45">
            <a:alphaModFix/>
          </a:blip>
          <a:srcRect b="0" l="0" r="0" t="0"/>
          <a:stretch/>
        </p:blipFill>
        <p:spPr>
          <a:xfrm>
            <a:off x="6657133" y="4070178"/>
            <a:ext cx="311700" cy="311700"/>
          </a:xfrm>
          <a:prstGeom prst="rect">
            <a:avLst/>
          </a:prstGeom>
          <a:noFill/>
          <a:ln>
            <a:noFill/>
          </a:ln>
        </p:spPr>
      </p:pic>
      <p:sp>
        <p:nvSpPr>
          <p:cNvPr id="586" name="Google Shape;586;p52"/>
          <p:cNvSpPr txBox="1"/>
          <p:nvPr/>
        </p:nvSpPr>
        <p:spPr>
          <a:xfrm>
            <a:off x="6342175" y="4338107"/>
            <a:ext cx="926100" cy="177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ja" sz="700"/>
              <a:t>inspector</a:t>
            </a:r>
            <a:endParaRPr sz="900"/>
          </a:p>
        </p:txBody>
      </p:sp>
      <p:pic>
        <p:nvPicPr>
          <p:cNvPr id="587" name="Google Shape;587;p52"/>
          <p:cNvPicPr preferRelativeResize="0"/>
          <p:nvPr/>
        </p:nvPicPr>
        <p:blipFill rotWithShape="1">
          <a:blip r:embed="rId44">
            <a:alphaModFix/>
          </a:blip>
          <a:srcRect b="0" l="0" r="0" t="0"/>
          <a:stretch/>
        </p:blipFill>
        <p:spPr>
          <a:xfrm>
            <a:off x="6091925" y="1322822"/>
            <a:ext cx="342900" cy="342900"/>
          </a:xfrm>
          <a:prstGeom prst="rect">
            <a:avLst/>
          </a:prstGeom>
          <a:noFill/>
          <a:ln>
            <a:noFill/>
          </a:ln>
        </p:spPr>
      </p:pic>
      <p:pic>
        <p:nvPicPr>
          <p:cNvPr id="588" name="Google Shape;588;p52"/>
          <p:cNvPicPr preferRelativeResize="0"/>
          <p:nvPr/>
        </p:nvPicPr>
        <p:blipFill rotWithShape="1">
          <a:blip r:embed="rId44">
            <a:alphaModFix/>
          </a:blip>
          <a:srcRect b="0" l="0" r="0" t="0"/>
          <a:stretch/>
        </p:blipFill>
        <p:spPr>
          <a:xfrm>
            <a:off x="6158950" y="2747510"/>
            <a:ext cx="342900" cy="342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3"/>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コンテナノード　メリット・デメリットの比較表</a:t>
            </a:r>
            <a:endParaRPr sz="1800">
              <a:solidFill>
                <a:srgbClr val="FF0000"/>
              </a:solidFill>
              <a:latin typeface="Arial"/>
              <a:ea typeface="Arial"/>
              <a:cs typeface="Arial"/>
              <a:sym typeface="Arial"/>
            </a:endParaRPr>
          </a:p>
        </p:txBody>
      </p:sp>
      <p:sp>
        <p:nvSpPr>
          <p:cNvPr id="595" name="Google Shape;595;p53"/>
          <p:cNvSpPr/>
          <p:nvPr/>
        </p:nvSpPr>
        <p:spPr>
          <a:xfrm>
            <a:off x="1701900" y="1086998"/>
            <a:ext cx="34560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EC2</a:t>
            </a:r>
            <a:r>
              <a:rPr b="0" i="0" lang="ja" sz="1800" u="none" strike="noStrike">
                <a:solidFill>
                  <a:schemeClr val="lt1"/>
                </a:solidFill>
                <a:latin typeface="Arial"/>
                <a:ea typeface="Arial"/>
                <a:cs typeface="Arial"/>
                <a:sym typeface="Arial"/>
              </a:rPr>
              <a:t>方式</a:t>
            </a:r>
            <a:endParaRPr/>
          </a:p>
        </p:txBody>
      </p:sp>
      <p:sp>
        <p:nvSpPr>
          <p:cNvPr id="596" name="Google Shape;596;p53"/>
          <p:cNvSpPr/>
          <p:nvPr/>
        </p:nvSpPr>
        <p:spPr>
          <a:xfrm>
            <a:off x="5301900" y="1086998"/>
            <a:ext cx="34560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Fargate</a:t>
            </a:r>
            <a:r>
              <a:rPr b="0" i="0" lang="ja" sz="1800" u="none" strike="noStrike">
                <a:solidFill>
                  <a:schemeClr val="lt1"/>
                </a:solidFill>
                <a:latin typeface="Arial"/>
                <a:ea typeface="Arial"/>
                <a:cs typeface="Arial"/>
                <a:sym typeface="Arial"/>
              </a:rPr>
              <a:t>方式</a:t>
            </a:r>
            <a:endParaRPr/>
          </a:p>
        </p:txBody>
      </p:sp>
      <p:sp>
        <p:nvSpPr>
          <p:cNvPr id="597" name="Google Shape;597;p53"/>
          <p:cNvSpPr/>
          <p:nvPr/>
        </p:nvSpPr>
        <p:spPr>
          <a:xfrm>
            <a:off x="189900" y="1549250"/>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strike="noStrike">
                <a:solidFill>
                  <a:schemeClr val="lt1"/>
                </a:solidFill>
                <a:latin typeface="Arial"/>
                <a:ea typeface="Arial"/>
                <a:cs typeface="Arial"/>
                <a:sym typeface="Arial"/>
              </a:rPr>
              <a:t>方式の説明</a:t>
            </a:r>
            <a:endParaRPr/>
          </a:p>
        </p:txBody>
      </p:sp>
      <p:sp>
        <p:nvSpPr>
          <p:cNvPr id="598" name="Google Shape;598;p53"/>
          <p:cNvSpPr/>
          <p:nvPr/>
        </p:nvSpPr>
        <p:spPr>
          <a:xfrm>
            <a:off x="189900" y="2101675"/>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利用料金</a:t>
            </a:r>
            <a:endParaRPr sz="1200"/>
          </a:p>
        </p:txBody>
      </p:sp>
      <p:sp>
        <p:nvSpPr>
          <p:cNvPr id="599" name="Google Shape;599;p53"/>
          <p:cNvSpPr/>
          <p:nvPr/>
        </p:nvSpPr>
        <p:spPr>
          <a:xfrm>
            <a:off x="189900" y="2668250"/>
            <a:ext cx="1440000" cy="4836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運用コスト</a:t>
            </a:r>
            <a:endParaRPr sz="1200"/>
          </a:p>
        </p:txBody>
      </p:sp>
      <p:sp>
        <p:nvSpPr>
          <p:cNvPr id="600" name="Google Shape;600;p53"/>
          <p:cNvSpPr/>
          <p:nvPr/>
        </p:nvSpPr>
        <p:spPr>
          <a:xfrm>
            <a:off x="189900" y="3770275"/>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開発スピード</a:t>
            </a:r>
            <a:endParaRPr sz="1200"/>
          </a:p>
        </p:txBody>
      </p:sp>
      <p:sp>
        <p:nvSpPr>
          <p:cNvPr id="601" name="Google Shape;601;p53"/>
          <p:cNvSpPr/>
          <p:nvPr/>
        </p:nvSpPr>
        <p:spPr>
          <a:xfrm>
            <a:off x="1701900" y="1549250"/>
            <a:ext cx="3456000" cy="486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900">
                <a:solidFill>
                  <a:schemeClr val="lt1"/>
                </a:solidFill>
              </a:rPr>
              <a:t>開発者自身が整備、運用する必要がある一方で、カスタマイズ性に優れる従来型の方式</a:t>
            </a:r>
            <a:endParaRPr sz="900">
              <a:solidFill>
                <a:schemeClr val="lt1"/>
              </a:solidFill>
            </a:endParaRPr>
          </a:p>
        </p:txBody>
      </p:sp>
      <p:sp>
        <p:nvSpPr>
          <p:cNvPr id="602" name="Google Shape;602;p53"/>
          <p:cNvSpPr/>
          <p:nvPr/>
        </p:nvSpPr>
        <p:spPr>
          <a:xfrm>
            <a:off x="5301900" y="1549250"/>
            <a:ext cx="3456000" cy="486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000">
                <a:solidFill>
                  <a:schemeClr val="lt1"/>
                </a:solidFill>
              </a:rPr>
              <a:t>AWS がコンテナエンジンごと提供するプラットフォーム</a:t>
            </a:r>
            <a:br>
              <a:rPr lang="ja" sz="1000">
                <a:solidFill>
                  <a:schemeClr val="lt1"/>
                </a:solidFill>
              </a:rPr>
            </a:br>
            <a:r>
              <a:rPr lang="ja" sz="1000">
                <a:solidFill>
                  <a:schemeClr val="lt1"/>
                </a:solidFill>
              </a:rPr>
              <a:t>システム管理者が障害対応やパッチ適用等を意識する必要がなく</a:t>
            </a:r>
            <a:endParaRPr sz="1000">
              <a:solidFill>
                <a:schemeClr val="lt1"/>
              </a:solidFill>
            </a:endParaRPr>
          </a:p>
        </p:txBody>
      </p:sp>
      <p:sp>
        <p:nvSpPr>
          <p:cNvPr id="603" name="Google Shape;603;p53"/>
          <p:cNvSpPr/>
          <p:nvPr/>
        </p:nvSpPr>
        <p:spPr>
          <a:xfrm>
            <a:off x="1701900" y="2113353"/>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600" u="none" strike="noStrike">
                <a:solidFill>
                  <a:schemeClr val="lt1"/>
                </a:solidFill>
                <a:latin typeface="Arial"/>
                <a:ea typeface="Arial"/>
                <a:cs typeface="Arial"/>
                <a:sym typeface="Arial"/>
              </a:rPr>
              <a:t>〇</a:t>
            </a:r>
            <a:endParaRPr sz="1200"/>
          </a:p>
        </p:txBody>
      </p:sp>
      <p:sp>
        <p:nvSpPr>
          <p:cNvPr id="604" name="Google Shape;604;p53"/>
          <p:cNvSpPr/>
          <p:nvPr/>
        </p:nvSpPr>
        <p:spPr>
          <a:xfrm>
            <a:off x="5301900" y="2113353"/>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a:t>
            </a:r>
            <a:endParaRPr sz="1200"/>
          </a:p>
        </p:txBody>
      </p:sp>
      <p:sp>
        <p:nvSpPr>
          <p:cNvPr id="605" name="Google Shape;605;p53"/>
          <p:cNvSpPr/>
          <p:nvPr/>
        </p:nvSpPr>
        <p:spPr>
          <a:xfrm>
            <a:off x="2349900" y="2113353"/>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割安</a:t>
            </a:r>
            <a:endParaRPr sz="1000"/>
          </a:p>
        </p:txBody>
      </p:sp>
      <p:sp>
        <p:nvSpPr>
          <p:cNvPr id="606" name="Google Shape;606;p53"/>
          <p:cNvSpPr/>
          <p:nvPr/>
        </p:nvSpPr>
        <p:spPr>
          <a:xfrm>
            <a:off x="5949900" y="2113353"/>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割り高(EC2比較40％程)</a:t>
            </a:r>
            <a:endParaRPr sz="1000"/>
          </a:p>
        </p:txBody>
      </p:sp>
      <p:sp>
        <p:nvSpPr>
          <p:cNvPr id="607" name="Google Shape;607;p53"/>
          <p:cNvSpPr/>
          <p:nvPr/>
        </p:nvSpPr>
        <p:spPr>
          <a:xfrm>
            <a:off x="1701900" y="2664952"/>
            <a:ext cx="64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a:t>
            </a:r>
            <a:endParaRPr sz="1200"/>
          </a:p>
        </p:txBody>
      </p:sp>
      <p:sp>
        <p:nvSpPr>
          <p:cNvPr id="608" name="Google Shape;608;p53"/>
          <p:cNvSpPr/>
          <p:nvPr/>
        </p:nvSpPr>
        <p:spPr>
          <a:xfrm>
            <a:off x="5301900" y="2664952"/>
            <a:ext cx="64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〇</a:t>
            </a:r>
            <a:endParaRPr sz="1200"/>
          </a:p>
        </p:txBody>
      </p:sp>
      <p:sp>
        <p:nvSpPr>
          <p:cNvPr id="609" name="Google Shape;609;p53"/>
          <p:cNvSpPr/>
          <p:nvPr/>
        </p:nvSpPr>
        <p:spPr>
          <a:xfrm>
            <a:off x="2349900" y="2664952"/>
            <a:ext cx="280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コンテナエンジンの運用が必要</a:t>
            </a:r>
            <a:endParaRPr sz="1000"/>
          </a:p>
        </p:txBody>
      </p:sp>
      <p:sp>
        <p:nvSpPr>
          <p:cNvPr id="610" name="Google Shape;610;p53"/>
          <p:cNvSpPr/>
          <p:nvPr/>
        </p:nvSpPr>
        <p:spPr>
          <a:xfrm>
            <a:off x="5949900" y="2664952"/>
            <a:ext cx="280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AWSマネージド</a:t>
            </a:r>
            <a:endParaRPr sz="1000"/>
          </a:p>
        </p:txBody>
      </p:sp>
      <p:sp>
        <p:nvSpPr>
          <p:cNvPr id="611" name="Google Shape;611;p53"/>
          <p:cNvSpPr/>
          <p:nvPr/>
        </p:nvSpPr>
        <p:spPr>
          <a:xfrm>
            <a:off x="1701900" y="377027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a:t>
            </a:r>
            <a:endParaRPr b="0" i="0" sz="1600" u="none" strike="noStrike">
              <a:solidFill>
                <a:schemeClr val="lt1"/>
              </a:solidFill>
              <a:latin typeface="Arial"/>
              <a:ea typeface="Arial"/>
              <a:cs typeface="Arial"/>
              <a:sym typeface="Arial"/>
            </a:endParaRPr>
          </a:p>
        </p:txBody>
      </p:sp>
      <p:sp>
        <p:nvSpPr>
          <p:cNvPr id="612" name="Google Shape;612;p53"/>
          <p:cNvSpPr/>
          <p:nvPr/>
        </p:nvSpPr>
        <p:spPr>
          <a:xfrm>
            <a:off x="5301900" y="377027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〇</a:t>
            </a:r>
            <a:endParaRPr b="0" i="0" sz="1600" u="none" strike="noStrike">
              <a:solidFill>
                <a:schemeClr val="lt1"/>
              </a:solidFill>
              <a:latin typeface="Arial"/>
              <a:ea typeface="Arial"/>
              <a:cs typeface="Arial"/>
              <a:sym typeface="Arial"/>
            </a:endParaRPr>
          </a:p>
        </p:txBody>
      </p:sp>
      <p:sp>
        <p:nvSpPr>
          <p:cNvPr id="613" name="Google Shape;613;p53"/>
          <p:cNvSpPr/>
          <p:nvPr/>
        </p:nvSpPr>
        <p:spPr>
          <a:xfrm>
            <a:off x="2349900" y="377027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コンテナ</a:t>
            </a:r>
            <a:r>
              <a:rPr lang="ja">
                <a:solidFill>
                  <a:schemeClr val="lt1"/>
                </a:solidFill>
              </a:rPr>
              <a:t>エンジン</a:t>
            </a:r>
            <a:r>
              <a:rPr lang="ja">
                <a:solidFill>
                  <a:schemeClr val="lt1"/>
                </a:solidFill>
              </a:rPr>
              <a:t>を含むため△</a:t>
            </a:r>
            <a:endParaRPr>
              <a:solidFill>
                <a:schemeClr val="lt1"/>
              </a:solidFill>
            </a:endParaRPr>
          </a:p>
        </p:txBody>
      </p:sp>
      <p:sp>
        <p:nvSpPr>
          <p:cNvPr id="614" name="Google Shape;614;p53"/>
          <p:cNvSpPr/>
          <p:nvPr/>
        </p:nvSpPr>
        <p:spPr>
          <a:xfrm>
            <a:off x="5949900" y="377027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追加開発が最小</a:t>
            </a:r>
            <a:endParaRPr sz="1000"/>
          </a:p>
        </p:txBody>
      </p:sp>
      <p:sp>
        <p:nvSpPr>
          <p:cNvPr id="615" name="Google Shape;615;p53"/>
          <p:cNvSpPr txBox="1"/>
          <p:nvPr>
            <p:ph type="title"/>
          </p:nvPr>
        </p:nvSpPr>
        <p:spPr>
          <a:xfrm>
            <a:off x="240300" y="6694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500">
                <a:latin typeface="Arial"/>
                <a:ea typeface="Arial"/>
                <a:cs typeface="Arial"/>
                <a:sym typeface="Arial"/>
              </a:rPr>
              <a:t>今回のテストでは、開発スピードと、コスト(利用料金＋構築コスト)の観点からFargate を採用</a:t>
            </a:r>
            <a:endParaRPr sz="1500">
              <a:latin typeface="Arial"/>
              <a:ea typeface="Arial"/>
              <a:cs typeface="Arial"/>
              <a:sym typeface="Arial"/>
            </a:endParaRPr>
          </a:p>
        </p:txBody>
      </p:sp>
      <p:sp>
        <p:nvSpPr>
          <p:cNvPr id="616" name="Google Shape;616;p53"/>
          <p:cNvSpPr/>
          <p:nvPr/>
        </p:nvSpPr>
        <p:spPr>
          <a:xfrm>
            <a:off x="189900" y="3231525"/>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設計上の考慮</a:t>
            </a:r>
            <a:endParaRPr sz="1200"/>
          </a:p>
        </p:txBody>
      </p:sp>
      <p:sp>
        <p:nvSpPr>
          <p:cNvPr id="617" name="Google Shape;617;p53"/>
          <p:cNvSpPr/>
          <p:nvPr/>
        </p:nvSpPr>
        <p:spPr>
          <a:xfrm>
            <a:off x="1701900" y="323152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a:t>
            </a:r>
            <a:endParaRPr b="0" i="0" sz="1600" u="none" strike="noStrike">
              <a:solidFill>
                <a:schemeClr val="lt1"/>
              </a:solidFill>
              <a:latin typeface="Arial"/>
              <a:ea typeface="Arial"/>
              <a:cs typeface="Arial"/>
              <a:sym typeface="Arial"/>
            </a:endParaRPr>
          </a:p>
        </p:txBody>
      </p:sp>
      <p:sp>
        <p:nvSpPr>
          <p:cNvPr id="618" name="Google Shape;618;p53"/>
          <p:cNvSpPr/>
          <p:nvPr/>
        </p:nvSpPr>
        <p:spPr>
          <a:xfrm>
            <a:off x="5301900" y="323152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〇</a:t>
            </a:r>
            <a:endParaRPr b="0" i="0" sz="1600" u="none" strike="noStrike">
              <a:solidFill>
                <a:schemeClr val="lt1"/>
              </a:solidFill>
              <a:latin typeface="Arial"/>
              <a:ea typeface="Arial"/>
              <a:cs typeface="Arial"/>
              <a:sym typeface="Arial"/>
            </a:endParaRPr>
          </a:p>
        </p:txBody>
      </p:sp>
      <p:sp>
        <p:nvSpPr>
          <p:cNvPr id="619" name="Google Shape;619;p53"/>
          <p:cNvSpPr/>
          <p:nvPr/>
        </p:nvSpPr>
        <p:spPr>
          <a:xfrm>
            <a:off x="2349900" y="323152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コンテナエンジンの構築</a:t>
            </a:r>
            <a:endParaRPr>
              <a:solidFill>
                <a:schemeClr val="lt1"/>
              </a:solidFill>
            </a:endParaRPr>
          </a:p>
          <a:p>
            <a:pPr indent="0" lvl="0" marL="0" marR="0" rtl="0" algn="ctr">
              <a:lnSpc>
                <a:spcPct val="100000"/>
              </a:lnSpc>
              <a:spcBef>
                <a:spcPts val="0"/>
              </a:spcBef>
              <a:spcAft>
                <a:spcPts val="0"/>
              </a:spcAft>
              <a:buNone/>
            </a:pPr>
            <a:r>
              <a:rPr lang="ja">
                <a:solidFill>
                  <a:schemeClr val="lt1"/>
                </a:solidFill>
              </a:rPr>
              <a:t>運用が必要(コスト増加)</a:t>
            </a:r>
            <a:endParaRPr>
              <a:solidFill>
                <a:schemeClr val="lt1"/>
              </a:solidFill>
            </a:endParaRPr>
          </a:p>
        </p:txBody>
      </p:sp>
      <p:sp>
        <p:nvSpPr>
          <p:cNvPr id="620" name="Google Shape;620;p53"/>
          <p:cNvSpPr/>
          <p:nvPr/>
        </p:nvSpPr>
        <p:spPr>
          <a:xfrm>
            <a:off x="5949900" y="323152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AWSマネージド</a:t>
            </a:r>
            <a:endParaRPr sz="1000"/>
          </a:p>
        </p:txBody>
      </p:sp>
      <p:sp>
        <p:nvSpPr>
          <p:cNvPr id="621" name="Google Shape;621;p53"/>
          <p:cNvSpPr/>
          <p:nvPr/>
        </p:nvSpPr>
        <p:spPr>
          <a:xfrm>
            <a:off x="189900" y="4303675"/>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SLA</a:t>
            </a:r>
            <a:endParaRPr sz="1200"/>
          </a:p>
        </p:txBody>
      </p:sp>
      <p:sp>
        <p:nvSpPr>
          <p:cNvPr id="622" name="Google Shape;622;p53"/>
          <p:cNvSpPr/>
          <p:nvPr/>
        </p:nvSpPr>
        <p:spPr>
          <a:xfrm>
            <a:off x="1701900" y="430367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〇</a:t>
            </a:r>
            <a:endParaRPr sz="1600">
              <a:solidFill>
                <a:schemeClr val="lt1"/>
              </a:solidFill>
            </a:endParaRPr>
          </a:p>
        </p:txBody>
      </p:sp>
      <p:sp>
        <p:nvSpPr>
          <p:cNvPr id="623" name="Google Shape;623;p53"/>
          <p:cNvSpPr/>
          <p:nvPr/>
        </p:nvSpPr>
        <p:spPr>
          <a:xfrm>
            <a:off x="5301900" y="4303675"/>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〇</a:t>
            </a:r>
            <a:endParaRPr b="0" i="0" sz="1600" u="none" strike="noStrike">
              <a:solidFill>
                <a:schemeClr val="lt1"/>
              </a:solidFill>
              <a:latin typeface="Arial"/>
              <a:ea typeface="Arial"/>
              <a:cs typeface="Arial"/>
              <a:sym typeface="Arial"/>
            </a:endParaRPr>
          </a:p>
        </p:txBody>
      </p:sp>
      <p:sp>
        <p:nvSpPr>
          <p:cNvPr id="624" name="Google Shape;624;p53"/>
          <p:cNvSpPr/>
          <p:nvPr/>
        </p:nvSpPr>
        <p:spPr>
          <a:xfrm>
            <a:off x="2349900" y="430367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99.99%</a:t>
            </a:r>
            <a:endParaRPr>
              <a:solidFill>
                <a:schemeClr val="lt1"/>
              </a:solidFill>
            </a:endParaRPr>
          </a:p>
        </p:txBody>
      </p:sp>
      <p:sp>
        <p:nvSpPr>
          <p:cNvPr id="625" name="Google Shape;625;p53"/>
          <p:cNvSpPr/>
          <p:nvPr/>
        </p:nvSpPr>
        <p:spPr>
          <a:xfrm>
            <a:off x="5949900" y="4303675"/>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a:solidFill>
                  <a:schemeClr val="lt1"/>
                </a:solidFill>
              </a:rPr>
              <a:t>99.99%</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4"/>
          <p:cNvSpPr txBox="1"/>
          <p:nvPr>
            <p:ph type="title"/>
          </p:nvPr>
        </p:nvSpPr>
        <p:spPr>
          <a:xfrm>
            <a:off x="108000" y="1237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800">
                <a:latin typeface="Arial"/>
                <a:ea typeface="Arial"/>
                <a:cs typeface="Arial"/>
                <a:sym typeface="Arial"/>
              </a:rPr>
              <a:t>コンテナコントロールプレーン</a:t>
            </a:r>
            <a:r>
              <a:rPr lang="ja" sz="1800">
                <a:latin typeface="Arial"/>
                <a:ea typeface="Arial"/>
                <a:cs typeface="Arial"/>
                <a:sym typeface="Arial"/>
              </a:rPr>
              <a:t>　メリット・デメリットの比較表</a:t>
            </a:r>
            <a:endParaRPr sz="1800">
              <a:solidFill>
                <a:srgbClr val="FF0000"/>
              </a:solidFill>
              <a:latin typeface="Arial"/>
              <a:ea typeface="Arial"/>
              <a:cs typeface="Arial"/>
              <a:sym typeface="Arial"/>
            </a:endParaRPr>
          </a:p>
        </p:txBody>
      </p:sp>
      <p:sp>
        <p:nvSpPr>
          <p:cNvPr id="632" name="Google Shape;632;p54"/>
          <p:cNvSpPr/>
          <p:nvPr/>
        </p:nvSpPr>
        <p:spPr>
          <a:xfrm>
            <a:off x="1800000" y="1391873"/>
            <a:ext cx="34560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EKS</a:t>
            </a:r>
            <a:r>
              <a:rPr b="0" i="0" lang="ja" sz="1800" u="none" strike="noStrike">
                <a:solidFill>
                  <a:schemeClr val="lt1"/>
                </a:solidFill>
                <a:latin typeface="Arial"/>
                <a:ea typeface="Arial"/>
                <a:cs typeface="Arial"/>
                <a:sym typeface="Arial"/>
              </a:rPr>
              <a:t>方式</a:t>
            </a:r>
            <a:endParaRPr/>
          </a:p>
        </p:txBody>
      </p:sp>
      <p:sp>
        <p:nvSpPr>
          <p:cNvPr id="633" name="Google Shape;633;p54"/>
          <p:cNvSpPr/>
          <p:nvPr/>
        </p:nvSpPr>
        <p:spPr>
          <a:xfrm>
            <a:off x="5400000" y="1391873"/>
            <a:ext cx="3456000" cy="360000"/>
          </a:xfrm>
          <a:prstGeom prst="rect">
            <a:avLst/>
          </a:prstGeom>
          <a:solidFill>
            <a:srgbClr val="FED69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800">
                <a:solidFill>
                  <a:schemeClr val="lt1"/>
                </a:solidFill>
              </a:rPr>
              <a:t>ECS</a:t>
            </a:r>
            <a:r>
              <a:rPr b="0" i="0" lang="ja" sz="1800" u="none" strike="noStrike">
                <a:solidFill>
                  <a:schemeClr val="lt1"/>
                </a:solidFill>
                <a:latin typeface="Arial"/>
                <a:ea typeface="Arial"/>
                <a:cs typeface="Arial"/>
                <a:sym typeface="Arial"/>
              </a:rPr>
              <a:t>方式</a:t>
            </a:r>
            <a:endParaRPr/>
          </a:p>
        </p:txBody>
      </p:sp>
      <p:sp>
        <p:nvSpPr>
          <p:cNvPr id="634" name="Google Shape;634;p54"/>
          <p:cNvSpPr/>
          <p:nvPr/>
        </p:nvSpPr>
        <p:spPr>
          <a:xfrm>
            <a:off x="288000" y="1854125"/>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ja" sz="1800" u="none" strike="noStrike">
                <a:solidFill>
                  <a:schemeClr val="lt1"/>
                </a:solidFill>
                <a:latin typeface="Arial"/>
                <a:ea typeface="Arial"/>
                <a:cs typeface="Arial"/>
                <a:sym typeface="Arial"/>
              </a:rPr>
              <a:t>方式の説明</a:t>
            </a:r>
            <a:endParaRPr/>
          </a:p>
        </p:txBody>
      </p:sp>
      <p:sp>
        <p:nvSpPr>
          <p:cNvPr id="635" name="Google Shape;635;p54"/>
          <p:cNvSpPr/>
          <p:nvPr/>
        </p:nvSpPr>
        <p:spPr>
          <a:xfrm>
            <a:off x="288000" y="2406550"/>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利用料金</a:t>
            </a:r>
            <a:endParaRPr sz="1200"/>
          </a:p>
        </p:txBody>
      </p:sp>
      <p:sp>
        <p:nvSpPr>
          <p:cNvPr id="636" name="Google Shape;636;p54"/>
          <p:cNvSpPr/>
          <p:nvPr/>
        </p:nvSpPr>
        <p:spPr>
          <a:xfrm>
            <a:off x="288000" y="2973125"/>
            <a:ext cx="1440000" cy="4836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運用コスト</a:t>
            </a:r>
            <a:endParaRPr sz="1200"/>
          </a:p>
        </p:txBody>
      </p:sp>
      <p:sp>
        <p:nvSpPr>
          <p:cNvPr id="637" name="Google Shape;637;p54"/>
          <p:cNvSpPr/>
          <p:nvPr/>
        </p:nvSpPr>
        <p:spPr>
          <a:xfrm>
            <a:off x="288000" y="3541750"/>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Kubernetesを利用できるか</a:t>
            </a:r>
            <a:endParaRPr sz="1200"/>
          </a:p>
        </p:txBody>
      </p:sp>
      <p:sp>
        <p:nvSpPr>
          <p:cNvPr id="638" name="Google Shape;638;p54"/>
          <p:cNvSpPr/>
          <p:nvPr/>
        </p:nvSpPr>
        <p:spPr>
          <a:xfrm>
            <a:off x="1800000" y="1854125"/>
            <a:ext cx="3456000" cy="486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900">
                <a:solidFill>
                  <a:schemeClr val="lt1"/>
                </a:solidFill>
              </a:rPr>
              <a:t>独自の Kubernetes コントロールプレーンまたはノードをインストール、操作、および維持することなく、AWS で Kubernetes を実行するために使用できるマネージドサービス</a:t>
            </a:r>
            <a:endParaRPr sz="900">
              <a:solidFill>
                <a:schemeClr val="lt1"/>
              </a:solidFill>
            </a:endParaRPr>
          </a:p>
        </p:txBody>
      </p:sp>
      <p:sp>
        <p:nvSpPr>
          <p:cNvPr id="639" name="Google Shape;639;p54"/>
          <p:cNvSpPr/>
          <p:nvPr/>
        </p:nvSpPr>
        <p:spPr>
          <a:xfrm>
            <a:off x="5400000" y="1854125"/>
            <a:ext cx="3456000" cy="486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000">
                <a:solidFill>
                  <a:schemeClr val="lt1"/>
                </a:solidFill>
              </a:rPr>
              <a:t>非常にスケーラブルで高速なコンテナ管理サービスです</a:t>
            </a:r>
            <a:endParaRPr sz="1000">
              <a:solidFill>
                <a:schemeClr val="lt1"/>
              </a:solidFill>
            </a:endParaRPr>
          </a:p>
        </p:txBody>
      </p:sp>
      <p:sp>
        <p:nvSpPr>
          <p:cNvPr id="640" name="Google Shape;640;p54"/>
          <p:cNvSpPr/>
          <p:nvPr/>
        </p:nvSpPr>
        <p:spPr>
          <a:xfrm>
            <a:off x="1800000" y="2418228"/>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a:t>
            </a:r>
            <a:endParaRPr sz="1200"/>
          </a:p>
        </p:txBody>
      </p:sp>
      <p:sp>
        <p:nvSpPr>
          <p:cNvPr id="641" name="Google Shape;641;p54"/>
          <p:cNvSpPr/>
          <p:nvPr/>
        </p:nvSpPr>
        <p:spPr>
          <a:xfrm>
            <a:off x="5400000" y="2418228"/>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〇</a:t>
            </a:r>
            <a:endParaRPr sz="1200"/>
          </a:p>
        </p:txBody>
      </p:sp>
      <p:sp>
        <p:nvSpPr>
          <p:cNvPr id="642" name="Google Shape;642;p54"/>
          <p:cNvSpPr/>
          <p:nvPr/>
        </p:nvSpPr>
        <p:spPr>
          <a:xfrm>
            <a:off x="2448000" y="2418228"/>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72＄/月</a:t>
            </a:r>
            <a:endParaRPr sz="1000"/>
          </a:p>
        </p:txBody>
      </p:sp>
      <p:sp>
        <p:nvSpPr>
          <p:cNvPr id="643" name="Google Shape;643;p54"/>
          <p:cNvSpPr/>
          <p:nvPr/>
        </p:nvSpPr>
        <p:spPr>
          <a:xfrm>
            <a:off x="6048000" y="2418228"/>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無料</a:t>
            </a:r>
            <a:endParaRPr sz="1000"/>
          </a:p>
        </p:txBody>
      </p:sp>
      <p:sp>
        <p:nvSpPr>
          <p:cNvPr id="644" name="Google Shape;644;p54"/>
          <p:cNvSpPr/>
          <p:nvPr/>
        </p:nvSpPr>
        <p:spPr>
          <a:xfrm>
            <a:off x="1800000" y="2969827"/>
            <a:ext cx="64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a:t>
            </a:r>
            <a:endParaRPr sz="1200"/>
          </a:p>
        </p:txBody>
      </p:sp>
      <p:sp>
        <p:nvSpPr>
          <p:cNvPr id="645" name="Google Shape;645;p54"/>
          <p:cNvSpPr/>
          <p:nvPr/>
        </p:nvSpPr>
        <p:spPr>
          <a:xfrm>
            <a:off x="5400000" y="2969827"/>
            <a:ext cx="64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sz="1600">
                <a:solidFill>
                  <a:schemeClr val="lt1"/>
                </a:solidFill>
              </a:rPr>
              <a:t>〇</a:t>
            </a:r>
            <a:endParaRPr sz="1200"/>
          </a:p>
        </p:txBody>
      </p:sp>
      <p:sp>
        <p:nvSpPr>
          <p:cNvPr id="646" name="Google Shape;646;p54"/>
          <p:cNvSpPr/>
          <p:nvPr/>
        </p:nvSpPr>
        <p:spPr>
          <a:xfrm>
            <a:off x="2448000" y="2969827"/>
            <a:ext cx="280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定期的なバージョンアップが必要</a:t>
            </a:r>
            <a:endParaRPr sz="1000"/>
          </a:p>
        </p:txBody>
      </p:sp>
      <p:sp>
        <p:nvSpPr>
          <p:cNvPr id="647" name="Google Shape;647;p54"/>
          <p:cNvSpPr/>
          <p:nvPr/>
        </p:nvSpPr>
        <p:spPr>
          <a:xfrm>
            <a:off x="6048000" y="2969827"/>
            <a:ext cx="2808000" cy="4719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a:solidFill>
                  <a:schemeClr val="lt1"/>
                </a:solidFill>
              </a:rPr>
              <a:t>後方互換あり</a:t>
            </a:r>
            <a:endParaRPr sz="1000"/>
          </a:p>
        </p:txBody>
      </p:sp>
      <p:sp>
        <p:nvSpPr>
          <p:cNvPr id="648" name="Google Shape;648;p54"/>
          <p:cNvSpPr/>
          <p:nvPr/>
        </p:nvSpPr>
        <p:spPr>
          <a:xfrm>
            <a:off x="1800000" y="3541750"/>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〇</a:t>
            </a:r>
            <a:endParaRPr b="0" i="0" sz="1600" u="none" strike="noStrike">
              <a:solidFill>
                <a:schemeClr val="lt1"/>
              </a:solidFill>
              <a:latin typeface="Arial"/>
              <a:ea typeface="Arial"/>
              <a:cs typeface="Arial"/>
              <a:sym typeface="Arial"/>
            </a:endParaRPr>
          </a:p>
        </p:txBody>
      </p:sp>
      <p:sp>
        <p:nvSpPr>
          <p:cNvPr id="649" name="Google Shape;649;p54"/>
          <p:cNvSpPr/>
          <p:nvPr/>
        </p:nvSpPr>
        <p:spPr>
          <a:xfrm>
            <a:off x="5400000" y="3541750"/>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a:t>
            </a:r>
            <a:endParaRPr b="0" i="0" sz="1600" u="none" strike="noStrike">
              <a:solidFill>
                <a:schemeClr val="lt1"/>
              </a:solidFill>
              <a:latin typeface="Arial"/>
              <a:ea typeface="Arial"/>
              <a:cs typeface="Arial"/>
              <a:sym typeface="Arial"/>
            </a:endParaRPr>
          </a:p>
        </p:txBody>
      </p:sp>
      <p:sp>
        <p:nvSpPr>
          <p:cNvPr id="650" name="Google Shape;650;p54"/>
          <p:cNvSpPr/>
          <p:nvPr/>
        </p:nvSpPr>
        <p:spPr>
          <a:xfrm>
            <a:off x="2448000" y="3541750"/>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Kubernetesを利用可能</a:t>
            </a:r>
            <a:endParaRPr>
              <a:solidFill>
                <a:schemeClr val="lt1"/>
              </a:solidFill>
            </a:endParaRPr>
          </a:p>
        </p:txBody>
      </p:sp>
      <p:sp>
        <p:nvSpPr>
          <p:cNvPr id="651" name="Google Shape;651;p54"/>
          <p:cNvSpPr/>
          <p:nvPr/>
        </p:nvSpPr>
        <p:spPr>
          <a:xfrm>
            <a:off x="6048000" y="3541750"/>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改修が必要</a:t>
            </a:r>
            <a:endParaRPr>
              <a:solidFill>
                <a:schemeClr val="lt1"/>
              </a:solidFill>
            </a:endParaRPr>
          </a:p>
        </p:txBody>
      </p:sp>
      <p:sp>
        <p:nvSpPr>
          <p:cNvPr id="652" name="Google Shape;652;p54"/>
          <p:cNvSpPr txBox="1"/>
          <p:nvPr>
            <p:ph type="title"/>
          </p:nvPr>
        </p:nvSpPr>
        <p:spPr>
          <a:xfrm>
            <a:off x="240300" y="669450"/>
            <a:ext cx="8517600" cy="545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1800"/>
              <a:buFont typeface="Arial"/>
              <a:buNone/>
            </a:pPr>
            <a:r>
              <a:rPr lang="ja" sz="1500">
                <a:latin typeface="Arial"/>
                <a:ea typeface="Arial"/>
                <a:cs typeface="Arial"/>
                <a:sym typeface="Arial"/>
              </a:rPr>
              <a:t>今回のテストでは、</a:t>
            </a:r>
            <a:r>
              <a:rPr lang="ja" sz="1500">
                <a:latin typeface="Arial"/>
                <a:ea typeface="Arial"/>
                <a:cs typeface="Arial"/>
                <a:sym typeface="Arial"/>
              </a:rPr>
              <a:t>Kubernetesの指定がないため、選択余地があると判断</a:t>
            </a:r>
            <a:endParaRPr sz="1500">
              <a:latin typeface="Arial"/>
              <a:ea typeface="Arial"/>
              <a:cs typeface="Arial"/>
              <a:sym typeface="Arial"/>
            </a:endParaRPr>
          </a:p>
          <a:p>
            <a:pPr indent="0" lvl="0" marL="0" rtl="0" algn="l">
              <a:spcBef>
                <a:spcPts val="0"/>
              </a:spcBef>
              <a:spcAft>
                <a:spcPts val="0"/>
              </a:spcAft>
              <a:buClr>
                <a:schemeClr val="lt1"/>
              </a:buClr>
              <a:buSzPts val="1800"/>
              <a:buFont typeface="Arial"/>
              <a:buNone/>
            </a:pPr>
            <a:r>
              <a:rPr lang="ja" sz="1500">
                <a:latin typeface="Arial"/>
                <a:ea typeface="Arial"/>
                <a:cs typeface="Arial"/>
                <a:sym typeface="Arial"/>
              </a:rPr>
              <a:t>利用料金と、運用コストの観点からECS</a:t>
            </a:r>
            <a:r>
              <a:rPr lang="ja" sz="1500">
                <a:latin typeface="Arial"/>
                <a:ea typeface="Arial"/>
                <a:cs typeface="Arial"/>
                <a:sym typeface="Arial"/>
              </a:rPr>
              <a:t> を採用</a:t>
            </a:r>
            <a:endParaRPr sz="1500">
              <a:latin typeface="Arial"/>
              <a:ea typeface="Arial"/>
              <a:cs typeface="Arial"/>
              <a:sym typeface="Arial"/>
            </a:endParaRPr>
          </a:p>
        </p:txBody>
      </p:sp>
      <p:sp>
        <p:nvSpPr>
          <p:cNvPr id="653" name="Google Shape;653;p54"/>
          <p:cNvSpPr/>
          <p:nvPr/>
        </p:nvSpPr>
        <p:spPr>
          <a:xfrm>
            <a:off x="288000" y="4151350"/>
            <a:ext cx="1440000" cy="486900"/>
          </a:xfrm>
          <a:prstGeom prst="rect">
            <a:avLst/>
          </a:prstGeom>
          <a:solidFill>
            <a:srgbClr val="E3E7F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ja" sz="1600">
                <a:solidFill>
                  <a:schemeClr val="lt1"/>
                </a:solidFill>
              </a:rPr>
              <a:t>SLA</a:t>
            </a:r>
            <a:endParaRPr sz="1200"/>
          </a:p>
        </p:txBody>
      </p:sp>
      <p:sp>
        <p:nvSpPr>
          <p:cNvPr id="654" name="Google Shape;654;p54"/>
          <p:cNvSpPr/>
          <p:nvPr/>
        </p:nvSpPr>
        <p:spPr>
          <a:xfrm>
            <a:off x="1800000" y="4151350"/>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〇</a:t>
            </a:r>
            <a:endParaRPr b="0" i="0" sz="1600" u="none" strike="noStrike">
              <a:solidFill>
                <a:schemeClr val="lt1"/>
              </a:solidFill>
              <a:latin typeface="Arial"/>
              <a:ea typeface="Arial"/>
              <a:cs typeface="Arial"/>
              <a:sym typeface="Arial"/>
            </a:endParaRPr>
          </a:p>
        </p:txBody>
      </p:sp>
      <p:sp>
        <p:nvSpPr>
          <p:cNvPr id="655" name="Google Shape;655;p54"/>
          <p:cNvSpPr/>
          <p:nvPr/>
        </p:nvSpPr>
        <p:spPr>
          <a:xfrm>
            <a:off x="5400000" y="4151350"/>
            <a:ext cx="64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lang="ja" sz="1600">
                <a:solidFill>
                  <a:schemeClr val="lt1"/>
                </a:solidFill>
              </a:rPr>
              <a:t>〇</a:t>
            </a:r>
            <a:endParaRPr sz="1600">
              <a:solidFill>
                <a:schemeClr val="lt1"/>
              </a:solidFill>
            </a:endParaRPr>
          </a:p>
        </p:txBody>
      </p:sp>
      <p:sp>
        <p:nvSpPr>
          <p:cNvPr id="656" name="Google Shape;656;p54"/>
          <p:cNvSpPr/>
          <p:nvPr/>
        </p:nvSpPr>
        <p:spPr>
          <a:xfrm>
            <a:off x="2448000" y="4151350"/>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99.95%</a:t>
            </a:r>
            <a:endParaRPr>
              <a:solidFill>
                <a:schemeClr val="lt1"/>
              </a:solidFill>
            </a:endParaRPr>
          </a:p>
        </p:txBody>
      </p:sp>
      <p:sp>
        <p:nvSpPr>
          <p:cNvPr id="657" name="Google Shape;657;p54"/>
          <p:cNvSpPr/>
          <p:nvPr/>
        </p:nvSpPr>
        <p:spPr>
          <a:xfrm>
            <a:off x="6048000" y="4151350"/>
            <a:ext cx="2808000" cy="475200"/>
          </a:xfrm>
          <a:prstGeom prst="rect">
            <a:avLst/>
          </a:prstGeom>
          <a:solidFill>
            <a:schemeClr val="dk1"/>
          </a:solidFill>
          <a:ln cap="flat" cmpd="sng" w="9525">
            <a:solidFill>
              <a:srgbClr val="A5A5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ja">
                <a:solidFill>
                  <a:schemeClr val="lt1"/>
                </a:solidFill>
              </a:rPr>
              <a:t>99.99%</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AWS Confidential Dark">
  <a:themeElements>
    <a:clrScheme name="One Brand 2022 Dark">
      <a:dk1>
        <a:srgbClr val="000000"/>
      </a:dk1>
      <a:lt1>
        <a:srgbClr val="FFFFFF"/>
      </a:lt1>
      <a:dk2>
        <a:srgbClr val="232F3E"/>
      </a:dk2>
      <a:lt2>
        <a:srgbClr val="F1F3F3"/>
      </a:lt2>
      <a:accent1>
        <a:srgbClr val="FF8500"/>
      </a:accent1>
      <a:accent2>
        <a:srgbClr val="7C59ED"/>
      </a:accent2>
      <a:accent3>
        <a:srgbClr val="38EF7D"/>
      </a:accent3>
      <a:accent4>
        <a:srgbClr val="F46DBA"/>
      </a:accent4>
      <a:accent5>
        <a:srgbClr val="9FFCEA"/>
      </a:accent5>
      <a:accent6>
        <a:srgbClr val="FBD8BF"/>
      </a:accent6>
      <a:hlink>
        <a:srgbClr val="41B1E8"/>
      </a:hlink>
      <a:folHlink>
        <a:srgbClr val="41B1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5_DeckTemplate-AWS">
  <a:themeElements>
    <a:clrScheme name="Custom 3">
      <a:dk1>
        <a:srgbClr val="FFFFFF"/>
      </a:dk1>
      <a:lt1>
        <a:srgbClr val="232E3E"/>
      </a:lt1>
      <a:dk2>
        <a:srgbClr val="242F3D"/>
      </a:dk2>
      <a:lt2>
        <a:srgbClr val="232E3F"/>
      </a:lt2>
      <a:accent1>
        <a:srgbClr val="517EFF"/>
      </a:accent1>
      <a:accent2>
        <a:srgbClr val="FE9900"/>
      </a:accent2>
      <a:accent3>
        <a:srgbClr val="A066FF"/>
      </a:accent3>
      <a:accent4>
        <a:srgbClr val="FCC300"/>
      </a:accent4>
      <a:accent5>
        <a:srgbClr val="FE4F8B"/>
      </a:accent5>
      <a:accent6>
        <a:srgbClr val="13BE9D"/>
      </a:accent6>
      <a:hlink>
        <a:srgbClr val="127CB8"/>
      </a:hlink>
      <a:folHlink>
        <a:srgbClr val="A166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